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6" r:id="rId10"/>
    <p:sldId id="268" r:id="rId11"/>
    <p:sldId id="269" r:id="rId12"/>
    <p:sldId id="271" r:id="rId13"/>
  </p:sldIdLst>
  <p:sldSz cx="9144000" cy="6858000" type="screen4x3"/>
  <p:notesSz cx="6858000" cy="9144000"/>
  <p:embeddedFontLst>
    <p:embeddedFont>
      <p:font typeface="Rockwell" panose="02060603020205020403" pitchFamily="18"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Trebuchet MS" panose="020B0603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dMZe01b6oV8DjWPGZO+pt5rVH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snapToGrid="0">
      <p:cViewPr varScale="1">
        <p:scale>
          <a:sx n="69" d="100"/>
          <a:sy n="69" d="100"/>
        </p:scale>
        <p:origin x="141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4" name="Google Shape;17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1" name="Google Shape;18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8" name="Google Shape;19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00a47fbfa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3" name="Google Shape;103;g300a47fbfa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1" name="Google Shape;11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8" name="Google Shape;11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4" name="Google Shape;12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
        <p:nvSpPr>
          <p:cNvPr id="131" name="Google Shape;13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 name="Google Shape;13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2000">
                <a:latin typeface="Arial"/>
                <a:ea typeface="Arial"/>
                <a:cs typeface="Arial"/>
                <a:sym typeface="Arial"/>
              </a:rPr>
              <a:t>Now I’m going onto what your child will be bringing home.</a:t>
            </a:r>
            <a:endParaRPr/>
          </a:p>
          <a:p>
            <a:pPr marL="0" lvl="0" indent="0" algn="l" rtl="0">
              <a:lnSpc>
                <a:spcPct val="100000"/>
              </a:lnSpc>
              <a:spcBef>
                <a:spcPts val="600"/>
              </a:spcBef>
              <a:spcAft>
                <a:spcPts val="0"/>
              </a:spcAft>
              <a:buSzPts val="1400"/>
              <a:buNone/>
            </a:pPr>
            <a:r>
              <a:rPr lang="en-GB" sz="2000">
                <a:latin typeface="Arial"/>
                <a:ea typeface="Arial"/>
                <a:cs typeface="Arial"/>
                <a:sym typeface="Arial"/>
              </a:rPr>
              <a:t>Last week your child was sent with their blue book bag/ reading folder </a:t>
            </a:r>
            <a:r>
              <a:rPr lang="en-GB" sz="2000" b="1">
                <a:solidFill>
                  <a:srgbClr val="FF0000"/>
                </a:solidFill>
                <a:latin typeface="Arial"/>
                <a:ea typeface="Arial"/>
                <a:cs typeface="Arial"/>
                <a:sym typeface="Arial"/>
              </a:rPr>
              <a:t>(show)</a:t>
            </a:r>
            <a:r>
              <a:rPr lang="en-GB" sz="2000">
                <a:latin typeface="Arial"/>
                <a:ea typeface="Arial"/>
                <a:cs typeface="Arial"/>
                <a:sym typeface="Arial"/>
              </a:rPr>
              <a:t> containing:</a:t>
            </a:r>
            <a:endParaRPr/>
          </a:p>
          <a:p>
            <a:pPr marL="0" lvl="0" indent="0" algn="l" rtl="0">
              <a:lnSpc>
                <a:spcPct val="100000"/>
              </a:lnSpc>
              <a:spcBef>
                <a:spcPts val="600"/>
              </a:spcBef>
              <a:spcAft>
                <a:spcPts val="0"/>
              </a:spcAft>
              <a:buSzPts val="1400"/>
              <a:buNone/>
            </a:pPr>
            <a:r>
              <a:rPr lang="en-GB" sz="2000">
                <a:latin typeface="Arial"/>
                <a:ea typeface="Arial"/>
                <a:cs typeface="Arial"/>
                <a:sym typeface="Arial"/>
              </a:rPr>
              <a:t>An Oxford Reading Tree book</a:t>
            </a:r>
            <a:endParaRPr/>
          </a:p>
          <a:p>
            <a:pPr marL="0" lvl="0" indent="0" algn="l" rtl="0">
              <a:lnSpc>
                <a:spcPct val="100000"/>
              </a:lnSpc>
              <a:spcBef>
                <a:spcPts val="600"/>
              </a:spcBef>
              <a:spcAft>
                <a:spcPts val="0"/>
              </a:spcAft>
              <a:buSzPts val="1400"/>
              <a:buNone/>
            </a:pPr>
            <a:r>
              <a:rPr lang="en-GB" sz="2000">
                <a:latin typeface="Arial"/>
                <a:ea typeface="Arial"/>
                <a:cs typeface="Arial"/>
                <a:sym typeface="Arial"/>
              </a:rPr>
              <a:t>A Reading Record</a:t>
            </a:r>
            <a:endParaRPr/>
          </a:p>
          <a:p>
            <a:pPr marL="0" lvl="0" indent="0" algn="l" rtl="0">
              <a:lnSpc>
                <a:spcPct val="100000"/>
              </a:lnSpc>
              <a:spcBef>
                <a:spcPts val="600"/>
              </a:spcBef>
              <a:spcAft>
                <a:spcPts val="0"/>
              </a:spcAft>
              <a:buSzPts val="1400"/>
              <a:buNone/>
            </a:pPr>
            <a:r>
              <a:rPr lang="en-GB" sz="2000">
                <a:latin typeface="Arial"/>
                <a:ea typeface="Arial"/>
                <a:cs typeface="Arial"/>
                <a:sym typeface="Arial"/>
              </a:rPr>
              <a:t>A Library book</a:t>
            </a:r>
            <a:endParaRPr/>
          </a:p>
          <a:p>
            <a:pPr marL="0" lvl="0" indent="0" algn="l" rtl="0">
              <a:lnSpc>
                <a:spcPct val="100000"/>
              </a:lnSpc>
              <a:spcBef>
                <a:spcPts val="600"/>
              </a:spcBef>
              <a:spcAft>
                <a:spcPts val="0"/>
              </a:spcAft>
              <a:buSzPts val="1400"/>
              <a:buNone/>
            </a:pPr>
            <a:r>
              <a:rPr lang="en-GB" sz="2000">
                <a:latin typeface="Arial"/>
                <a:ea typeface="Arial"/>
                <a:cs typeface="Arial"/>
                <a:sym typeface="Arial"/>
              </a:rPr>
              <a:t>And their word wallets</a:t>
            </a:r>
            <a:endParaRPr/>
          </a:p>
          <a:p>
            <a:pPr marL="0" lvl="0" indent="0" algn="l" rtl="0">
              <a:lnSpc>
                <a:spcPct val="100000"/>
              </a:lnSpc>
              <a:spcBef>
                <a:spcPts val="600"/>
              </a:spcBef>
              <a:spcAft>
                <a:spcPts val="0"/>
              </a:spcAft>
              <a:buSzPts val="1400"/>
              <a:buNone/>
            </a:pPr>
            <a:r>
              <a:rPr lang="en-GB" sz="2000">
                <a:latin typeface="Arial"/>
                <a:ea typeface="Arial"/>
                <a:cs typeface="Arial"/>
                <a:sym typeface="Arial"/>
              </a:rPr>
              <a:t>They will be sent home each evening and should be returned to school every morning.  The books will be changed weekly depending on the day the child reads at school. </a:t>
            </a:r>
            <a:endParaRPr sz="20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9" name="Google Shape;13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
        <p:nvSpPr>
          <p:cNvPr id="158" name="Google Shape;15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1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Arial"/>
              <a:buNone/>
              <a:defRPr/>
            </a:lvl1pPr>
            <a:lvl2pPr lvl="1" algn="ctr">
              <a:lnSpc>
                <a:spcPct val="100000"/>
              </a:lnSpc>
              <a:spcBef>
                <a:spcPts val="560"/>
              </a:spcBef>
              <a:spcAft>
                <a:spcPts val="0"/>
              </a:spcAft>
              <a:buClr>
                <a:schemeClr val="dk1"/>
              </a:buClr>
              <a:buSzPts val="2800"/>
              <a:buFont typeface="Arial"/>
              <a:buNone/>
              <a:defRPr/>
            </a:lvl2pPr>
            <a:lvl3pPr lvl="2" algn="ctr">
              <a:lnSpc>
                <a:spcPct val="100000"/>
              </a:lnSpc>
              <a:spcBef>
                <a:spcPts val="480"/>
              </a:spcBef>
              <a:spcAft>
                <a:spcPts val="0"/>
              </a:spcAft>
              <a:buClr>
                <a:schemeClr val="dk1"/>
              </a:buClr>
              <a:buSzPts val="2400"/>
              <a:buFont typeface="Arial"/>
              <a:buNone/>
              <a:defRPr/>
            </a:lvl3pPr>
            <a:lvl4pPr lvl="3" algn="ctr">
              <a:lnSpc>
                <a:spcPct val="100000"/>
              </a:lnSpc>
              <a:spcBef>
                <a:spcPts val="400"/>
              </a:spcBef>
              <a:spcAft>
                <a:spcPts val="0"/>
              </a:spcAft>
              <a:buClr>
                <a:schemeClr val="dk1"/>
              </a:buClr>
              <a:buSzPts val="2000"/>
              <a:buFont typeface="Arial"/>
              <a:buNone/>
              <a:defRPr/>
            </a:lvl4pPr>
            <a:lvl5pPr lvl="4" algn="ctr">
              <a:lnSpc>
                <a:spcPct val="100000"/>
              </a:lnSpc>
              <a:spcBef>
                <a:spcPts val="400"/>
              </a:spcBef>
              <a:spcAft>
                <a:spcPts val="0"/>
              </a:spcAft>
              <a:buClr>
                <a:schemeClr val="dk1"/>
              </a:buClr>
              <a:buSzPts val="2000"/>
              <a:buFont typeface="Arial"/>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24" name="Google Shape;24;p1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Arial"/>
              <a:buNone/>
              <a:defRPr sz="2000"/>
            </a:lvl1pPr>
            <a:lvl2pPr marL="914400" lvl="1" indent="-228600" algn="l">
              <a:lnSpc>
                <a:spcPct val="100000"/>
              </a:lnSpc>
              <a:spcBef>
                <a:spcPts val="360"/>
              </a:spcBef>
              <a:spcAft>
                <a:spcPts val="0"/>
              </a:spcAft>
              <a:buClr>
                <a:schemeClr val="dk1"/>
              </a:buClr>
              <a:buSzPts val="1800"/>
              <a:buFont typeface="Arial"/>
              <a:buNone/>
              <a:defRPr sz="1800"/>
            </a:lvl2pPr>
            <a:lvl3pPr marL="1371600" lvl="2" indent="-228600" algn="l">
              <a:lnSpc>
                <a:spcPct val="100000"/>
              </a:lnSpc>
              <a:spcBef>
                <a:spcPts val="320"/>
              </a:spcBef>
              <a:spcAft>
                <a:spcPts val="0"/>
              </a:spcAft>
              <a:buClr>
                <a:schemeClr val="dk1"/>
              </a:buClr>
              <a:buSzPts val="1600"/>
              <a:buFont typeface="Arial"/>
              <a:buNone/>
              <a:defRPr sz="1600"/>
            </a:lvl3pPr>
            <a:lvl4pPr marL="1828800" lvl="3" indent="-228600" algn="l">
              <a:lnSpc>
                <a:spcPct val="100000"/>
              </a:lnSpc>
              <a:spcBef>
                <a:spcPts val="280"/>
              </a:spcBef>
              <a:spcAft>
                <a:spcPts val="0"/>
              </a:spcAft>
              <a:buClr>
                <a:schemeClr val="dk1"/>
              </a:buClr>
              <a:buSzPts val="1400"/>
              <a:buFont typeface="Arial"/>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30" name="Google Shape;30;p1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36" name="Google Shape;36;p1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37" name="Google Shape;37;p1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43" name="Google Shape;43;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44" name="Google Shape;44;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45" name="Google Shape;45;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46" name="Google Shape;46;p2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61" name="Google Shape;61;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62" name="Google Shape;62;p2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4"/>
          <p:cNvSpPr>
            <a:spLocks noGrp="1"/>
          </p:cNvSpPr>
          <p:nvPr>
            <p:ph type="pic" idx="2"/>
          </p:nvPr>
        </p:nvSpPr>
        <p:spPr>
          <a:xfrm>
            <a:off x="1792288" y="612775"/>
            <a:ext cx="5486400" cy="4114800"/>
          </a:xfrm>
          <a:prstGeom prst="rect">
            <a:avLst/>
          </a:prstGeom>
          <a:noFill/>
          <a:ln>
            <a:noFill/>
          </a:ln>
        </p:spPr>
      </p:sp>
      <p:sp>
        <p:nvSpPr>
          <p:cNvPr id="68" name="Google Shape;68;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69" name="Google Shape;69;p2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CB3"/>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year3@eastway.wirral.sch.uk"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395536" y="260648"/>
            <a:ext cx="8363272" cy="95609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b="1">
                <a:solidFill>
                  <a:schemeClr val="accent4"/>
                </a:solidFill>
              </a:rPr>
              <a:t/>
            </a:r>
            <a:br>
              <a:rPr lang="en-GB" b="1">
                <a:solidFill>
                  <a:schemeClr val="accent4"/>
                </a:solidFill>
              </a:rPr>
            </a:br>
            <a:r>
              <a:rPr lang="en-GB" b="1">
                <a:solidFill>
                  <a:schemeClr val="dk1"/>
                </a:solidFill>
                <a:latin typeface="Rockwell"/>
                <a:ea typeface="Rockwell"/>
                <a:cs typeface="Rockwell"/>
                <a:sym typeface="Rockwell"/>
              </a:rPr>
              <a:t/>
            </a:r>
            <a:br>
              <a:rPr lang="en-GB" b="1">
                <a:solidFill>
                  <a:schemeClr val="dk1"/>
                </a:solidFill>
                <a:latin typeface="Rockwell"/>
                <a:ea typeface="Rockwell"/>
                <a:cs typeface="Rockwell"/>
                <a:sym typeface="Rockwell"/>
              </a:rPr>
            </a:br>
            <a:r>
              <a:rPr lang="en-GB" b="1">
                <a:solidFill>
                  <a:schemeClr val="accent4"/>
                </a:solidFill>
                <a:latin typeface="Trebuchet MS"/>
                <a:ea typeface="Trebuchet MS"/>
                <a:cs typeface="Trebuchet MS"/>
                <a:sym typeface="Trebuchet MS"/>
              </a:rPr>
              <a:t>Welcome</a:t>
            </a:r>
            <a:r>
              <a:rPr lang="en-GB" b="1">
                <a:solidFill>
                  <a:schemeClr val="dk1"/>
                </a:solidFill>
                <a:latin typeface="Rockwell"/>
                <a:ea typeface="Rockwell"/>
                <a:cs typeface="Rockwell"/>
                <a:sym typeface="Rockwell"/>
              </a:rPr>
              <a:t/>
            </a:r>
            <a:br>
              <a:rPr lang="en-GB" b="1">
                <a:solidFill>
                  <a:schemeClr val="dk1"/>
                </a:solidFill>
                <a:latin typeface="Rockwell"/>
                <a:ea typeface="Rockwell"/>
                <a:cs typeface="Rockwell"/>
                <a:sym typeface="Rockwell"/>
              </a:rPr>
            </a:br>
            <a:r>
              <a:rPr lang="en-GB" b="1">
                <a:solidFill>
                  <a:schemeClr val="dk1"/>
                </a:solidFill>
                <a:latin typeface="Rockwell"/>
                <a:ea typeface="Rockwell"/>
                <a:cs typeface="Rockwell"/>
                <a:sym typeface="Rockwell"/>
              </a:rPr>
              <a:t/>
            </a:r>
            <a:br>
              <a:rPr lang="en-GB" b="1">
                <a:solidFill>
                  <a:schemeClr val="dk1"/>
                </a:solidFill>
                <a:latin typeface="Rockwell"/>
                <a:ea typeface="Rockwell"/>
                <a:cs typeface="Rockwell"/>
                <a:sym typeface="Rockwell"/>
              </a:rPr>
            </a:br>
            <a:endParaRPr>
              <a:latin typeface="Trebuchet MS"/>
              <a:ea typeface="Trebuchet MS"/>
              <a:cs typeface="Trebuchet MS"/>
              <a:sym typeface="Trebuchet MS"/>
            </a:endParaRPr>
          </a:p>
        </p:txBody>
      </p:sp>
      <p:sp>
        <p:nvSpPr>
          <p:cNvPr id="89" name="Google Shape;89;p1"/>
          <p:cNvSpPr txBox="1">
            <a:spLocks noGrp="1"/>
          </p:cNvSpPr>
          <p:nvPr>
            <p:ph type="body" idx="1"/>
          </p:nvPr>
        </p:nvSpPr>
        <p:spPr>
          <a:xfrm>
            <a:off x="457188" y="1451763"/>
            <a:ext cx="8229600" cy="4138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Trebuchet MS"/>
              <a:buNone/>
            </a:pPr>
            <a:r>
              <a:rPr lang="en-GB">
                <a:latin typeface="Trebuchet MS"/>
                <a:ea typeface="Trebuchet MS"/>
                <a:cs typeface="Trebuchet MS"/>
                <a:sym typeface="Trebuchet MS"/>
              </a:rPr>
              <a:t>The purpose of this meeting is to:</a:t>
            </a:r>
            <a:endParaRPr/>
          </a:p>
          <a:p>
            <a:pPr marL="0" lvl="0" indent="0" algn="l" rtl="0">
              <a:lnSpc>
                <a:spcPct val="100000"/>
              </a:lnSpc>
              <a:spcBef>
                <a:spcPts val="400"/>
              </a:spcBef>
              <a:spcAft>
                <a:spcPts val="0"/>
              </a:spcAft>
              <a:buClr>
                <a:schemeClr val="dk1"/>
              </a:buClr>
              <a:buSzPts val="2000"/>
              <a:buFont typeface="Arial"/>
              <a:buNone/>
            </a:pPr>
            <a:endParaRPr sz="2000">
              <a:latin typeface="Trebuchet MS"/>
              <a:ea typeface="Trebuchet MS"/>
              <a:cs typeface="Trebuchet MS"/>
              <a:sym typeface="Trebuchet MS"/>
            </a:endParaRPr>
          </a:p>
          <a:p>
            <a:pPr marL="342900" lvl="0" indent="-342900" algn="l" rtl="0">
              <a:lnSpc>
                <a:spcPct val="100000"/>
              </a:lnSpc>
              <a:spcBef>
                <a:spcPts val="480"/>
              </a:spcBef>
              <a:spcAft>
                <a:spcPts val="0"/>
              </a:spcAft>
              <a:buClr>
                <a:schemeClr val="dk1"/>
              </a:buClr>
              <a:buSzPts val="2400"/>
              <a:buFont typeface="Arial"/>
              <a:buChar char="•"/>
            </a:pPr>
            <a:r>
              <a:rPr lang="en-GB" sz="2000">
                <a:latin typeface="Trebuchet MS"/>
                <a:ea typeface="Trebuchet MS"/>
                <a:cs typeface="Trebuchet MS"/>
                <a:sym typeface="Trebuchet MS"/>
              </a:rPr>
              <a:t>Hear about our whole school expectations and working with our families. </a:t>
            </a:r>
            <a:endParaRPr sz="2800"/>
          </a:p>
          <a:p>
            <a:pPr marL="342900" lvl="0" indent="-342900" algn="l" rtl="0">
              <a:lnSpc>
                <a:spcPct val="100000"/>
              </a:lnSpc>
              <a:spcBef>
                <a:spcPts val="480"/>
              </a:spcBef>
              <a:spcAft>
                <a:spcPts val="0"/>
              </a:spcAft>
              <a:buSzPts val="2400"/>
              <a:buChar char="•"/>
            </a:pPr>
            <a:r>
              <a:rPr lang="en-GB" sz="2000">
                <a:latin typeface="Trebuchet MS"/>
                <a:ea typeface="Trebuchet MS"/>
                <a:cs typeface="Trebuchet MS"/>
                <a:sym typeface="Trebuchet MS"/>
              </a:rPr>
              <a:t>Meet your child’s class teacher. </a:t>
            </a:r>
            <a:endParaRPr/>
          </a:p>
          <a:p>
            <a:pPr marL="342900" lvl="0" indent="-342900" algn="l" rtl="0">
              <a:lnSpc>
                <a:spcPct val="100000"/>
              </a:lnSpc>
              <a:spcBef>
                <a:spcPts val="480"/>
              </a:spcBef>
              <a:spcAft>
                <a:spcPts val="0"/>
              </a:spcAft>
              <a:buClr>
                <a:schemeClr val="dk1"/>
              </a:buClr>
              <a:buSzPts val="2400"/>
              <a:buFont typeface="Arial"/>
              <a:buChar char="•"/>
            </a:pPr>
            <a:r>
              <a:rPr lang="en-GB" sz="2000">
                <a:latin typeface="Trebuchet MS"/>
                <a:ea typeface="Trebuchet MS"/>
                <a:cs typeface="Trebuchet MS"/>
                <a:sym typeface="Trebuchet MS"/>
              </a:rPr>
              <a:t>Find out more information about what is taught and when.</a:t>
            </a:r>
            <a:endParaRPr sz="2800"/>
          </a:p>
          <a:p>
            <a:pPr marL="342900" lvl="0" indent="-342900" algn="l" rtl="0">
              <a:lnSpc>
                <a:spcPct val="100000"/>
              </a:lnSpc>
              <a:spcBef>
                <a:spcPts val="480"/>
              </a:spcBef>
              <a:spcAft>
                <a:spcPts val="0"/>
              </a:spcAft>
              <a:buClr>
                <a:schemeClr val="dk1"/>
              </a:buClr>
              <a:buSzPts val="2400"/>
              <a:buFont typeface="Arial"/>
              <a:buChar char="•"/>
            </a:pPr>
            <a:r>
              <a:rPr lang="en-GB" sz="2000">
                <a:latin typeface="Trebuchet MS"/>
                <a:ea typeface="Trebuchet MS"/>
                <a:cs typeface="Trebuchet MS"/>
                <a:sym typeface="Trebuchet MS"/>
              </a:rPr>
              <a:t>Know what the class routines are and things specifically important to our year group. </a:t>
            </a:r>
            <a:endParaRPr sz="2800"/>
          </a:p>
          <a:p>
            <a:pPr marL="342900" lvl="0" indent="-342900" algn="l" rtl="0">
              <a:lnSpc>
                <a:spcPct val="100000"/>
              </a:lnSpc>
              <a:spcBef>
                <a:spcPts val="480"/>
              </a:spcBef>
              <a:spcAft>
                <a:spcPts val="0"/>
              </a:spcAft>
              <a:buClr>
                <a:schemeClr val="dk1"/>
              </a:buClr>
              <a:buSzPts val="2400"/>
              <a:buFont typeface="Arial"/>
              <a:buChar char="•"/>
            </a:pPr>
            <a:r>
              <a:rPr lang="en-GB" sz="2000">
                <a:latin typeface="Trebuchet MS"/>
                <a:ea typeface="Trebuchet MS"/>
                <a:cs typeface="Trebuchet MS"/>
                <a:sym typeface="Trebuchet MS"/>
              </a:rPr>
              <a:t>Understand the Standards expected at the end of the year for Maths and English. </a:t>
            </a:r>
            <a:endParaRPr/>
          </a:p>
          <a:p>
            <a:pPr marL="342900" lvl="0" indent="-342900" algn="l" rtl="0">
              <a:lnSpc>
                <a:spcPct val="100000"/>
              </a:lnSpc>
              <a:spcBef>
                <a:spcPts val="480"/>
              </a:spcBef>
              <a:spcAft>
                <a:spcPts val="0"/>
              </a:spcAft>
              <a:buClr>
                <a:schemeClr val="dk1"/>
              </a:buClr>
              <a:buSzPts val="2400"/>
              <a:buFont typeface="Arial"/>
              <a:buChar char="•"/>
            </a:pPr>
            <a:r>
              <a:rPr lang="en-GB" sz="2000">
                <a:latin typeface="Trebuchet MS"/>
                <a:ea typeface="Trebuchet MS"/>
                <a:cs typeface="Trebuchet MS"/>
                <a:sym typeface="Trebuchet MS"/>
              </a:rPr>
              <a:t>Look at ways we can all work together. </a:t>
            </a:r>
            <a:endParaRPr/>
          </a:p>
          <a:p>
            <a:pPr marL="342900" lvl="0" indent="-190500" algn="l" rtl="0">
              <a:lnSpc>
                <a:spcPct val="100000"/>
              </a:lnSpc>
              <a:spcBef>
                <a:spcPts val="480"/>
              </a:spcBef>
              <a:spcAft>
                <a:spcPts val="0"/>
              </a:spcAft>
              <a:buClr>
                <a:schemeClr val="dk1"/>
              </a:buClr>
              <a:buSzPts val="2400"/>
              <a:buFont typeface="Arial"/>
              <a:buNone/>
            </a:pPr>
            <a:endParaRPr sz="1800">
              <a:latin typeface="Trebuchet MS"/>
              <a:ea typeface="Trebuchet MS"/>
              <a:cs typeface="Trebuchet MS"/>
              <a:sym typeface="Trebuchet MS"/>
            </a:endParaRPr>
          </a:p>
          <a:p>
            <a:pPr marL="0" lvl="0" indent="0" algn="ctr" rtl="0">
              <a:lnSpc>
                <a:spcPct val="100000"/>
              </a:lnSpc>
              <a:spcBef>
                <a:spcPts val="320"/>
              </a:spcBef>
              <a:spcAft>
                <a:spcPts val="0"/>
              </a:spcAft>
              <a:buClr>
                <a:schemeClr val="dk1"/>
              </a:buClr>
              <a:buSzPts val="1600"/>
              <a:buFont typeface="Trebuchet MS"/>
              <a:buNone/>
            </a:pPr>
            <a:r>
              <a:rPr lang="en-GB" sz="1200" i="1">
                <a:latin typeface="Trebuchet MS"/>
                <a:ea typeface="Trebuchet MS"/>
                <a:cs typeface="Trebuchet MS"/>
                <a:sym typeface="Trebuchet MS"/>
              </a:rPr>
              <a:t>It is </a:t>
            </a:r>
            <a:r>
              <a:rPr lang="en-GB" sz="1200" b="1" i="1">
                <a:latin typeface="Trebuchet MS"/>
                <a:ea typeface="Trebuchet MS"/>
                <a:cs typeface="Trebuchet MS"/>
                <a:sym typeface="Trebuchet MS"/>
              </a:rPr>
              <a:t>not</a:t>
            </a:r>
            <a:r>
              <a:rPr lang="en-GB" sz="1200" i="1">
                <a:latin typeface="Trebuchet MS"/>
                <a:ea typeface="Trebuchet MS"/>
                <a:cs typeface="Trebuchet MS"/>
                <a:sym typeface="Trebuchet MS"/>
              </a:rPr>
              <a:t> an opportunity to discuss your child’s progress or individual needs. If you do need to speak to your child’s class teacher- please make a separate appointment. </a:t>
            </a:r>
            <a:endParaRPr sz="2400" i="1"/>
          </a:p>
          <a:p>
            <a:pPr marL="342900" lvl="0" indent="-139700" algn="l" rtl="0">
              <a:lnSpc>
                <a:spcPct val="100000"/>
              </a:lnSpc>
              <a:spcBef>
                <a:spcPts val="640"/>
              </a:spcBef>
              <a:spcAft>
                <a:spcPts val="0"/>
              </a:spcAft>
              <a:buClr>
                <a:schemeClr val="dk1"/>
              </a:buClr>
              <a:buSzPts val="3200"/>
              <a:buFont typeface="Arial"/>
              <a:buNone/>
            </a:pPr>
            <a:endParaRPr>
              <a:latin typeface="Trebuchet MS"/>
              <a:ea typeface="Trebuchet MS"/>
              <a:cs typeface="Trebuchet MS"/>
              <a:sym typeface="Trebuchet MS"/>
            </a:endParaRPr>
          </a:p>
        </p:txBody>
      </p:sp>
      <p:sp>
        <p:nvSpPr>
          <p:cNvPr id="90" name="Google Shape;90;p1"/>
          <p:cNvSpPr/>
          <p:nvPr/>
        </p:nvSpPr>
        <p:spPr>
          <a:xfrm>
            <a:off x="11113" y="130324"/>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chemeClr val="dk1"/>
                </a:solidFill>
                <a:latin typeface="Century Gothic"/>
                <a:ea typeface="Century Gothic"/>
                <a:cs typeface="Century Gothic"/>
                <a:sym typeface="Century Gothic"/>
              </a:rPr>
              <a:t>Eastway Primary School</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1"/>
          <p:cNvSpPr/>
          <p:nvPr/>
        </p:nvSpPr>
        <p:spPr>
          <a:xfrm>
            <a:off x="0" y="2466975"/>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92" name="Google Shape;92;p1"/>
          <p:cNvPicPr preferRelativeResize="0"/>
          <p:nvPr/>
        </p:nvPicPr>
        <p:blipFill rotWithShape="1">
          <a:blip r:embed="rId3">
            <a:alphaModFix/>
          </a:blip>
          <a:srcRect/>
          <a:stretch/>
        </p:blipFill>
        <p:spPr>
          <a:xfrm>
            <a:off x="395536" y="457200"/>
            <a:ext cx="1080120" cy="108012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txBox="1">
            <a:spLocks noGrp="1"/>
          </p:cNvSpPr>
          <p:nvPr>
            <p:ph type="title"/>
          </p:nvPr>
        </p:nvSpPr>
        <p:spPr>
          <a:xfrm>
            <a:off x="457200" y="274638"/>
            <a:ext cx="8229600" cy="7064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FF0000"/>
                </a:solidFill>
                <a:latin typeface="Trebuchet MS"/>
                <a:ea typeface="Trebuchet MS"/>
                <a:cs typeface="Trebuchet MS"/>
                <a:sym typeface="Trebuchet MS"/>
              </a:rPr>
              <a:t>How to help at home…</a:t>
            </a:r>
            <a:endParaRPr/>
          </a:p>
        </p:txBody>
      </p:sp>
      <p:sp>
        <p:nvSpPr>
          <p:cNvPr id="177" name="Google Shape;177;p11"/>
          <p:cNvSpPr txBox="1">
            <a:spLocks noGrp="1"/>
          </p:cNvSpPr>
          <p:nvPr>
            <p:ph type="body" idx="1"/>
          </p:nvPr>
        </p:nvSpPr>
        <p:spPr>
          <a:xfrm>
            <a:off x="385750" y="1141825"/>
            <a:ext cx="4596900" cy="2880600"/>
          </a:xfrm>
          <a:prstGeom prst="rect">
            <a:avLst/>
          </a:prstGeom>
          <a:noFill/>
          <a:ln>
            <a:noFill/>
          </a:ln>
        </p:spPr>
        <p:txBody>
          <a:bodyPr spcFirstLastPara="1" wrap="square" lIns="91425" tIns="45700" rIns="91425" bIns="45700" anchor="t" anchorCtr="0">
            <a:noAutofit/>
          </a:bodyPr>
          <a:lstStyle/>
          <a:p>
            <a:pPr marL="342900" lvl="0" indent="-323850" algn="l" rtl="0">
              <a:lnSpc>
                <a:spcPct val="100000"/>
              </a:lnSpc>
              <a:spcBef>
                <a:spcPts val="0"/>
              </a:spcBef>
              <a:spcAft>
                <a:spcPts val="0"/>
              </a:spcAft>
              <a:buClr>
                <a:schemeClr val="dk1"/>
              </a:buClr>
              <a:buSzPts val="2900"/>
              <a:buFont typeface="Trebuchet MS"/>
              <a:buChar char="•"/>
            </a:pPr>
            <a:r>
              <a:rPr lang="en-GB" sz="2900" dirty="0">
                <a:latin typeface="Trebuchet MS"/>
                <a:ea typeface="Trebuchet MS"/>
                <a:cs typeface="Trebuchet MS"/>
                <a:sym typeface="Trebuchet MS"/>
              </a:rPr>
              <a:t>Reading- Daily Reading </a:t>
            </a:r>
            <a:endParaRPr sz="2900" dirty="0">
              <a:latin typeface="Trebuchet MS"/>
              <a:ea typeface="Trebuchet MS"/>
              <a:cs typeface="Trebuchet MS"/>
              <a:sym typeface="Trebuchet MS"/>
            </a:endParaRPr>
          </a:p>
          <a:p>
            <a:pPr marL="342900" lvl="0" indent="-323850" algn="l" rtl="0">
              <a:lnSpc>
                <a:spcPct val="100000"/>
              </a:lnSpc>
              <a:spcBef>
                <a:spcPts val="640"/>
              </a:spcBef>
              <a:spcAft>
                <a:spcPts val="0"/>
              </a:spcAft>
              <a:buClr>
                <a:schemeClr val="dk1"/>
              </a:buClr>
              <a:buSzPts val="2900"/>
              <a:buFont typeface="Trebuchet MS"/>
              <a:buChar char="•"/>
            </a:pPr>
            <a:r>
              <a:rPr lang="en-GB" sz="2900" dirty="0">
                <a:latin typeface="Trebuchet MS"/>
                <a:ea typeface="Trebuchet MS"/>
                <a:cs typeface="Trebuchet MS"/>
                <a:sym typeface="Trebuchet MS"/>
              </a:rPr>
              <a:t>Times tables- Daily times tables or TTRS</a:t>
            </a:r>
            <a:endParaRPr sz="2900" dirty="0">
              <a:latin typeface="Trebuchet MS"/>
              <a:ea typeface="Trebuchet MS"/>
              <a:cs typeface="Trebuchet MS"/>
              <a:sym typeface="Trebuchet MS"/>
            </a:endParaRPr>
          </a:p>
          <a:p>
            <a:pPr marL="342900" lvl="0" indent="-323850" algn="l" rtl="0">
              <a:lnSpc>
                <a:spcPct val="100000"/>
              </a:lnSpc>
              <a:spcBef>
                <a:spcPts val="640"/>
              </a:spcBef>
              <a:spcAft>
                <a:spcPts val="0"/>
              </a:spcAft>
              <a:buClr>
                <a:schemeClr val="dk1"/>
              </a:buClr>
              <a:buSzPts val="2900"/>
              <a:buFont typeface="Trebuchet MS"/>
              <a:buChar char="•"/>
            </a:pPr>
            <a:r>
              <a:rPr lang="en-GB" sz="2900" dirty="0" smtClean="0">
                <a:latin typeface="Trebuchet MS"/>
                <a:ea typeface="Trebuchet MS"/>
                <a:cs typeface="Trebuchet MS"/>
                <a:sym typeface="Trebuchet MS"/>
              </a:rPr>
              <a:t>Weekly </a:t>
            </a:r>
            <a:r>
              <a:rPr lang="en-GB" sz="2900" dirty="0">
                <a:latin typeface="Trebuchet MS"/>
                <a:ea typeface="Trebuchet MS"/>
                <a:cs typeface="Trebuchet MS"/>
                <a:sym typeface="Trebuchet MS"/>
              </a:rPr>
              <a:t>Home Learning- set task and ideas sheet</a:t>
            </a:r>
            <a:endParaRPr sz="2900" dirty="0">
              <a:latin typeface="Trebuchet MS"/>
              <a:ea typeface="Trebuchet MS"/>
              <a:cs typeface="Trebuchet MS"/>
              <a:sym typeface="Trebuchet MS"/>
            </a:endParaRPr>
          </a:p>
          <a:p>
            <a:pPr marL="0" lvl="0" indent="0" algn="l" rtl="0">
              <a:lnSpc>
                <a:spcPct val="100000"/>
              </a:lnSpc>
              <a:spcBef>
                <a:spcPts val="640"/>
              </a:spcBef>
              <a:spcAft>
                <a:spcPts val="0"/>
              </a:spcAft>
              <a:buSzPts val="1800"/>
              <a:buNone/>
            </a:pPr>
            <a:endParaRPr sz="2900" dirty="0">
              <a:latin typeface="Trebuchet MS"/>
              <a:ea typeface="Trebuchet MS"/>
              <a:cs typeface="Trebuchet MS"/>
              <a:sym typeface="Trebuchet MS"/>
            </a:endParaRPr>
          </a:p>
          <a:p>
            <a:pPr marL="0" lvl="0" indent="0" algn="l" rtl="0">
              <a:lnSpc>
                <a:spcPct val="100000"/>
              </a:lnSpc>
              <a:spcBef>
                <a:spcPts val="640"/>
              </a:spcBef>
              <a:spcAft>
                <a:spcPts val="0"/>
              </a:spcAft>
              <a:buSzPts val="1800"/>
              <a:buNone/>
            </a:pPr>
            <a:r>
              <a:rPr lang="en-GB" sz="2900" dirty="0">
                <a:latin typeface="Trebuchet MS"/>
                <a:ea typeface="Trebuchet MS"/>
                <a:cs typeface="Trebuchet MS"/>
                <a:sym typeface="Trebuchet MS"/>
              </a:rPr>
              <a:t>Note- Glasses and hearing tests</a:t>
            </a:r>
            <a:endParaRPr sz="2900" dirty="0">
              <a:latin typeface="Trebuchet MS"/>
              <a:ea typeface="Trebuchet MS"/>
              <a:cs typeface="Trebuchet MS"/>
              <a:sym typeface="Trebuchet MS"/>
            </a:endParaRPr>
          </a:p>
          <a:p>
            <a:pPr marL="342900" lvl="0" indent="-139700" algn="l" rtl="0">
              <a:lnSpc>
                <a:spcPct val="100000"/>
              </a:lnSpc>
              <a:spcBef>
                <a:spcPts val="640"/>
              </a:spcBef>
              <a:spcAft>
                <a:spcPts val="0"/>
              </a:spcAft>
              <a:buClr>
                <a:schemeClr val="dk1"/>
              </a:buClr>
              <a:buSzPts val="3200"/>
              <a:buFont typeface="Arial"/>
              <a:buNone/>
            </a:pPr>
            <a:endParaRPr sz="2900" dirty="0">
              <a:latin typeface="Trebuchet MS"/>
              <a:ea typeface="Trebuchet MS"/>
              <a:cs typeface="Trebuchet MS"/>
              <a:sym typeface="Trebuchet MS"/>
            </a:endParaRPr>
          </a:p>
          <a:p>
            <a:pPr marL="0" lvl="0" indent="0" algn="l" rtl="0">
              <a:lnSpc>
                <a:spcPct val="100000"/>
              </a:lnSpc>
              <a:spcBef>
                <a:spcPts val="400"/>
              </a:spcBef>
              <a:spcAft>
                <a:spcPts val="0"/>
              </a:spcAft>
              <a:buClr>
                <a:schemeClr val="dk1"/>
              </a:buClr>
              <a:buSzPts val="2000"/>
              <a:buFont typeface="Arial"/>
              <a:buNone/>
            </a:pPr>
            <a:endParaRPr sz="1700" dirty="0">
              <a:latin typeface="Trebuchet MS"/>
              <a:ea typeface="Trebuchet MS"/>
              <a:cs typeface="Trebuchet MS"/>
              <a:sym typeface="Trebuchet MS"/>
            </a:endParaRPr>
          </a:p>
        </p:txBody>
      </p:sp>
      <p:pic>
        <p:nvPicPr>
          <p:cNvPr id="178" name="Google Shape;178;p11"/>
          <p:cNvPicPr preferRelativeResize="0"/>
          <p:nvPr/>
        </p:nvPicPr>
        <p:blipFill rotWithShape="1">
          <a:blip r:embed="rId3">
            <a:alphaModFix/>
          </a:blip>
          <a:srcRect l="34702" t="19222" r="35143" b="7601"/>
          <a:stretch/>
        </p:blipFill>
        <p:spPr>
          <a:xfrm>
            <a:off x="5089825" y="1141825"/>
            <a:ext cx="3839249" cy="52382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title"/>
          </p:nvPr>
        </p:nvSpPr>
        <p:spPr>
          <a:xfrm>
            <a:off x="457200" y="274638"/>
            <a:ext cx="8229600" cy="5619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FF0000"/>
                </a:solidFill>
                <a:latin typeface="Trebuchet MS"/>
                <a:ea typeface="Trebuchet MS"/>
                <a:cs typeface="Trebuchet MS"/>
                <a:sym typeface="Trebuchet MS"/>
              </a:rPr>
              <a:t>Parent Class Representative</a:t>
            </a:r>
            <a:endParaRPr/>
          </a:p>
        </p:txBody>
      </p:sp>
      <p:sp>
        <p:nvSpPr>
          <p:cNvPr id="184" name="Google Shape;184;p12"/>
          <p:cNvSpPr txBox="1">
            <a:spLocks noGrp="1"/>
          </p:cNvSpPr>
          <p:nvPr>
            <p:ph type="body" idx="1"/>
          </p:nvPr>
        </p:nvSpPr>
        <p:spPr>
          <a:xfrm>
            <a:off x="250825" y="1052513"/>
            <a:ext cx="8785225" cy="554513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800"/>
              <a:buFont typeface="Trebuchet MS"/>
              <a:buChar char="•"/>
            </a:pPr>
            <a:r>
              <a:rPr lang="en-GB" sz="1800">
                <a:latin typeface="Trebuchet MS"/>
                <a:ea typeface="Trebuchet MS"/>
                <a:cs typeface="Trebuchet MS"/>
                <a:sym typeface="Trebuchet MS"/>
              </a:rPr>
              <a:t>We are introducing a Parent Class Representative for each class in the school this year. The reps meet with the Senior Leadership Team each term and share celebrations and any concerns from the parents in their year group. </a:t>
            </a:r>
            <a:endParaRPr sz="1800">
              <a:latin typeface="Trebuchet MS"/>
              <a:ea typeface="Trebuchet MS"/>
              <a:cs typeface="Trebuchet MS"/>
              <a:sym typeface="Trebuchet MS"/>
            </a:endParaRPr>
          </a:p>
          <a:p>
            <a:pPr marL="0" lvl="0" indent="0" algn="l" rtl="0">
              <a:lnSpc>
                <a:spcPct val="100000"/>
              </a:lnSpc>
              <a:spcBef>
                <a:spcPts val="360"/>
              </a:spcBef>
              <a:spcAft>
                <a:spcPts val="0"/>
              </a:spcAft>
              <a:buClr>
                <a:schemeClr val="dk1"/>
              </a:buClr>
              <a:buSzPts val="1800"/>
              <a:buFont typeface="Arial"/>
              <a:buNone/>
            </a:pPr>
            <a:endParaRPr sz="1800">
              <a:latin typeface="Trebuchet MS"/>
              <a:ea typeface="Trebuchet MS"/>
              <a:cs typeface="Trebuchet MS"/>
              <a:sym typeface="Trebuchet MS"/>
            </a:endParaRPr>
          </a:p>
          <a:p>
            <a:pPr marL="0" lvl="0" indent="0" algn="l" rtl="0">
              <a:lnSpc>
                <a:spcPct val="100000"/>
              </a:lnSpc>
              <a:spcBef>
                <a:spcPts val="400"/>
              </a:spcBef>
              <a:spcAft>
                <a:spcPts val="0"/>
              </a:spcAft>
              <a:buClr>
                <a:schemeClr val="dk1"/>
              </a:buClr>
              <a:buSzPts val="1600"/>
              <a:buFont typeface="Trebuchet MS"/>
              <a:buNone/>
            </a:pPr>
            <a:r>
              <a:rPr lang="en-GB" sz="1600">
                <a:latin typeface="Trebuchet MS"/>
                <a:ea typeface="Trebuchet MS"/>
                <a:cs typeface="Trebuchet MS"/>
                <a:sym typeface="Trebuchet MS"/>
              </a:rPr>
              <a:t>  </a:t>
            </a:r>
            <a:r>
              <a:rPr lang="en-GB" sz="2000" b="1">
                <a:solidFill>
                  <a:srgbClr val="FF0000"/>
                </a:solidFill>
                <a:latin typeface="Trebuchet MS"/>
                <a:ea typeface="Trebuchet MS"/>
                <a:cs typeface="Trebuchet MS"/>
                <a:sym typeface="Trebuchet MS"/>
              </a:rPr>
              <a:t>What we are looking for –</a:t>
            </a:r>
            <a:endParaRPr sz="2000">
              <a:solidFill>
                <a:srgbClr val="FF0000"/>
              </a:solidFill>
              <a:latin typeface="Trebuchet MS"/>
              <a:ea typeface="Trebuchet MS"/>
              <a:cs typeface="Trebuchet MS"/>
              <a:sym typeface="Trebuchet MS"/>
            </a:endParaRPr>
          </a:p>
          <a:p>
            <a:pPr marL="342900" lvl="0" indent="-342900" algn="l" rtl="0">
              <a:lnSpc>
                <a:spcPct val="100000"/>
              </a:lnSpc>
              <a:spcBef>
                <a:spcPts val="320"/>
              </a:spcBef>
              <a:spcAft>
                <a:spcPts val="0"/>
              </a:spcAft>
              <a:buClr>
                <a:schemeClr val="dk1"/>
              </a:buClr>
              <a:buSzPts val="1600"/>
              <a:buFont typeface="Trebuchet MS"/>
              <a:buChar char="•"/>
            </a:pPr>
            <a:r>
              <a:rPr lang="en-GB" sz="1600">
                <a:latin typeface="Trebuchet MS"/>
                <a:ea typeface="Trebuchet MS"/>
                <a:cs typeface="Trebuchet MS"/>
                <a:sym typeface="Trebuchet MS"/>
              </a:rPr>
              <a:t>A parent who is regularly in the playground/talking to other parents/willing to engage with other parents</a:t>
            </a:r>
            <a:endParaRPr/>
          </a:p>
          <a:p>
            <a:pPr marL="342900" lvl="0" indent="-342900" algn="l" rtl="0">
              <a:lnSpc>
                <a:spcPct val="100000"/>
              </a:lnSpc>
              <a:spcBef>
                <a:spcPts val="320"/>
              </a:spcBef>
              <a:spcAft>
                <a:spcPts val="0"/>
              </a:spcAft>
              <a:buClr>
                <a:schemeClr val="dk1"/>
              </a:buClr>
              <a:buSzPts val="1600"/>
              <a:buFont typeface="Trebuchet MS"/>
              <a:buChar char="•"/>
            </a:pPr>
            <a:r>
              <a:rPr lang="en-GB" sz="1600">
                <a:latin typeface="Trebuchet MS"/>
                <a:ea typeface="Trebuchet MS"/>
                <a:cs typeface="Trebuchet MS"/>
                <a:sym typeface="Trebuchet MS"/>
              </a:rPr>
              <a:t>A parent who is willing to meet, during the school day, once a term with the headteacher or other senior member of staff.</a:t>
            </a:r>
            <a:endParaRPr/>
          </a:p>
          <a:p>
            <a:pPr marL="342900" lvl="0" indent="-342900" algn="l" rtl="0">
              <a:lnSpc>
                <a:spcPct val="100000"/>
              </a:lnSpc>
              <a:spcBef>
                <a:spcPts val="320"/>
              </a:spcBef>
              <a:spcAft>
                <a:spcPts val="0"/>
              </a:spcAft>
              <a:buClr>
                <a:schemeClr val="dk1"/>
              </a:buClr>
              <a:buSzPts val="1600"/>
              <a:buFont typeface="Trebuchet MS"/>
              <a:buChar char="•"/>
            </a:pPr>
            <a:r>
              <a:rPr lang="en-GB" sz="1600">
                <a:latin typeface="Trebuchet MS"/>
                <a:ea typeface="Trebuchet MS"/>
                <a:cs typeface="Trebuchet MS"/>
                <a:sym typeface="Trebuchet MS"/>
              </a:rPr>
              <a:t>A parent who is not a school parent governor.</a:t>
            </a:r>
            <a:endParaRPr/>
          </a:p>
          <a:p>
            <a:pPr marL="342900" lvl="0" indent="-342900" algn="l" rtl="0">
              <a:lnSpc>
                <a:spcPct val="100000"/>
              </a:lnSpc>
              <a:spcBef>
                <a:spcPts val="320"/>
              </a:spcBef>
              <a:spcAft>
                <a:spcPts val="0"/>
              </a:spcAft>
              <a:buClr>
                <a:schemeClr val="dk1"/>
              </a:buClr>
              <a:buSzPts val="1600"/>
              <a:buFont typeface="Trebuchet MS"/>
              <a:buChar char="•"/>
            </a:pPr>
            <a:r>
              <a:rPr lang="en-GB" sz="1600">
                <a:latin typeface="Trebuchet MS"/>
                <a:ea typeface="Trebuchet MS"/>
                <a:cs typeface="Trebuchet MS"/>
                <a:sym typeface="Trebuchet MS"/>
              </a:rPr>
              <a:t>A parent who listens well to the views of other parents in order to engage in dialogue with the school</a:t>
            </a:r>
            <a:endParaRPr/>
          </a:p>
          <a:p>
            <a:pPr marL="342900" lvl="0" indent="-342900" algn="l" rtl="0">
              <a:lnSpc>
                <a:spcPct val="100000"/>
              </a:lnSpc>
              <a:spcBef>
                <a:spcPts val="320"/>
              </a:spcBef>
              <a:spcAft>
                <a:spcPts val="0"/>
              </a:spcAft>
              <a:buClr>
                <a:schemeClr val="dk1"/>
              </a:buClr>
              <a:buSzPts val="1600"/>
              <a:buFont typeface="Trebuchet MS"/>
              <a:buChar char="•"/>
            </a:pPr>
            <a:r>
              <a:rPr lang="en-GB" sz="1600">
                <a:latin typeface="Trebuchet MS"/>
                <a:ea typeface="Trebuchet MS"/>
                <a:cs typeface="Trebuchet MS"/>
                <a:sym typeface="Trebuchet MS"/>
              </a:rPr>
              <a:t>A parent who is interested in making a positive contribution to the school’s development</a:t>
            </a:r>
            <a:endParaRPr/>
          </a:p>
          <a:p>
            <a:pPr marL="0" lvl="0" indent="0" algn="l" rtl="0">
              <a:lnSpc>
                <a:spcPct val="100000"/>
              </a:lnSpc>
              <a:spcBef>
                <a:spcPts val="400"/>
              </a:spcBef>
              <a:spcAft>
                <a:spcPts val="0"/>
              </a:spcAft>
              <a:buClr>
                <a:srgbClr val="FF0000"/>
              </a:buClr>
              <a:buSzPts val="2000"/>
              <a:buFont typeface="Trebuchet MS"/>
              <a:buNone/>
            </a:pPr>
            <a:r>
              <a:rPr lang="en-GB" sz="2000" b="1">
                <a:solidFill>
                  <a:srgbClr val="FF0000"/>
                </a:solidFill>
                <a:latin typeface="Trebuchet MS"/>
                <a:ea typeface="Trebuchet MS"/>
                <a:cs typeface="Trebuchet MS"/>
                <a:sym typeface="Trebuchet MS"/>
              </a:rPr>
              <a:t>Are you interested?</a:t>
            </a:r>
            <a:endParaRPr sz="2000">
              <a:solidFill>
                <a:srgbClr val="FF0000"/>
              </a:solidFill>
              <a:latin typeface="Trebuchet MS"/>
              <a:ea typeface="Trebuchet MS"/>
              <a:cs typeface="Trebuchet MS"/>
              <a:sym typeface="Trebuchet MS"/>
            </a:endParaRPr>
          </a:p>
          <a:p>
            <a:pPr marL="342900" lvl="0" indent="-342900" algn="l" rtl="0">
              <a:lnSpc>
                <a:spcPct val="100000"/>
              </a:lnSpc>
              <a:spcBef>
                <a:spcPts val="400"/>
              </a:spcBef>
              <a:spcAft>
                <a:spcPts val="0"/>
              </a:spcAft>
              <a:buClr>
                <a:schemeClr val="dk1"/>
              </a:buClr>
              <a:buSzPts val="2000"/>
              <a:buFont typeface="Trebuchet MS"/>
              <a:buChar char="•"/>
            </a:pPr>
            <a:r>
              <a:rPr lang="en-GB" sz="2000">
                <a:latin typeface="Trebuchet MS"/>
                <a:ea typeface="Trebuchet MS"/>
                <a:cs typeface="Trebuchet MS"/>
                <a:sym typeface="Trebuchet MS"/>
              </a:rPr>
              <a:t>If you are interested and feel the following criteria is applicable to you, please email myself at </a:t>
            </a:r>
            <a:r>
              <a:rPr lang="en-GB" sz="2000" u="sng">
                <a:solidFill>
                  <a:schemeClr val="hlink"/>
                </a:solidFill>
                <a:latin typeface="Trebuchet MS"/>
                <a:ea typeface="Trebuchet MS"/>
                <a:cs typeface="Trebuchet MS"/>
                <a:sym typeface="Trebuchet MS"/>
                <a:hlinkClick r:id="rId3"/>
              </a:rPr>
              <a:t>year4@eastway.wirral.sch.uk</a:t>
            </a:r>
            <a:r>
              <a:rPr lang="en-GB" sz="2000">
                <a:latin typeface="Trebuchet MS"/>
                <a:ea typeface="Trebuchet MS"/>
                <a:cs typeface="Trebuchet MS"/>
                <a:sym typeface="Trebuchet MS"/>
              </a:rPr>
              <a:t> If more than one name is put forward, the names will be drawn out of a hat. </a:t>
            </a:r>
            <a:endParaRPr/>
          </a:p>
          <a:p>
            <a:pPr marL="342900" lvl="0" indent="-139700" algn="l" rtl="0">
              <a:lnSpc>
                <a:spcPct val="100000"/>
              </a:lnSpc>
              <a:spcBef>
                <a:spcPts val="640"/>
              </a:spcBef>
              <a:spcAft>
                <a:spcPts val="0"/>
              </a:spcAft>
              <a:buClr>
                <a:schemeClr val="dk1"/>
              </a:buClr>
              <a:buSzPts val="3200"/>
              <a:buFont typeface="Arial"/>
              <a:buNone/>
            </a:pPr>
            <a:endParaRPr>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FF0000"/>
              </a:buClr>
              <a:buSzPts val="5400"/>
              <a:buFont typeface="Trebuchet MS"/>
              <a:buNone/>
            </a:pPr>
            <a:r>
              <a:rPr lang="en-GB" sz="5400">
                <a:solidFill>
                  <a:srgbClr val="FF0000"/>
                </a:solidFill>
                <a:latin typeface="Trebuchet MS"/>
                <a:ea typeface="Trebuchet MS"/>
                <a:cs typeface="Trebuchet MS"/>
                <a:sym typeface="Trebuchet MS"/>
              </a:rPr>
              <a:t>Thank you </a:t>
            </a:r>
            <a:endParaRPr/>
          </a:p>
          <a:p>
            <a:pPr marL="0" lvl="0" indent="0" algn="ctr" rtl="0">
              <a:lnSpc>
                <a:spcPct val="100000"/>
              </a:lnSpc>
              <a:spcBef>
                <a:spcPts val="1080"/>
              </a:spcBef>
              <a:spcAft>
                <a:spcPts val="0"/>
              </a:spcAft>
              <a:buClr>
                <a:srgbClr val="FF0000"/>
              </a:buClr>
              <a:buSzPts val="5400"/>
              <a:buFont typeface="Trebuchet MS"/>
              <a:buNone/>
            </a:pPr>
            <a:r>
              <a:rPr lang="en-GB" sz="5400">
                <a:solidFill>
                  <a:srgbClr val="FF0000"/>
                </a:solidFill>
                <a:latin typeface="Trebuchet MS"/>
                <a:ea typeface="Trebuchet MS"/>
                <a:cs typeface="Trebuchet MS"/>
                <a:sym typeface="Trebuchet MS"/>
              </a:rPr>
              <a:t>for listening</a:t>
            </a:r>
            <a:endParaRPr/>
          </a:p>
          <a:p>
            <a:pPr marL="0" lvl="0" indent="0" algn="ctr" rtl="0">
              <a:lnSpc>
                <a:spcPct val="100000"/>
              </a:lnSpc>
              <a:spcBef>
                <a:spcPts val="1080"/>
              </a:spcBef>
              <a:spcAft>
                <a:spcPts val="0"/>
              </a:spcAft>
              <a:buClr>
                <a:schemeClr val="dk1"/>
              </a:buClr>
              <a:buSzPts val="5400"/>
              <a:buFont typeface="Arial"/>
              <a:buNone/>
            </a:pPr>
            <a:endParaRPr sz="5400">
              <a:solidFill>
                <a:srgbClr val="FF0000"/>
              </a:solidFill>
              <a:latin typeface="Trebuchet MS"/>
              <a:ea typeface="Trebuchet MS"/>
              <a:cs typeface="Trebuchet MS"/>
              <a:sym typeface="Trebuchet MS"/>
            </a:endParaRPr>
          </a:p>
          <a:p>
            <a:pPr marL="0" lvl="0" indent="0" algn="ctr" rtl="0">
              <a:lnSpc>
                <a:spcPct val="100000"/>
              </a:lnSpc>
              <a:spcBef>
                <a:spcPts val="640"/>
              </a:spcBef>
              <a:spcAft>
                <a:spcPts val="0"/>
              </a:spcAft>
              <a:buClr>
                <a:srgbClr val="FF0000"/>
              </a:buClr>
              <a:buSzPts val="3200"/>
              <a:buFont typeface="Trebuchet MS"/>
              <a:buNone/>
            </a:pPr>
            <a:r>
              <a:rPr lang="en-GB">
                <a:solidFill>
                  <a:srgbClr val="FF0000"/>
                </a:solidFill>
                <a:latin typeface="Trebuchet MS"/>
                <a:ea typeface="Trebuchet MS"/>
                <a:cs typeface="Trebuchet MS"/>
                <a:sym typeface="Trebuchet MS"/>
              </a:rPr>
              <a:t>Any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457200" y="461545"/>
            <a:ext cx="8363272" cy="95609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b="1">
                <a:solidFill>
                  <a:schemeClr val="accent4"/>
                </a:solidFill>
              </a:rPr>
              <a:t/>
            </a:r>
            <a:br>
              <a:rPr lang="en-GB" b="1">
                <a:solidFill>
                  <a:schemeClr val="accent4"/>
                </a:solidFill>
              </a:rPr>
            </a:br>
            <a:r>
              <a:rPr lang="en-GB" b="1">
                <a:solidFill>
                  <a:schemeClr val="dk1"/>
                </a:solidFill>
                <a:latin typeface="Rockwell"/>
                <a:ea typeface="Rockwell"/>
                <a:cs typeface="Rockwell"/>
                <a:sym typeface="Rockwell"/>
              </a:rPr>
              <a:t/>
            </a:r>
            <a:br>
              <a:rPr lang="en-GB" b="1">
                <a:solidFill>
                  <a:schemeClr val="dk1"/>
                </a:solidFill>
                <a:latin typeface="Rockwell"/>
                <a:ea typeface="Rockwell"/>
                <a:cs typeface="Rockwell"/>
                <a:sym typeface="Rockwell"/>
              </a:rPr>
            </a:br>
            <a:r>
              <a:rPr lang="en-GB" b="1">
                <a:solidFill>
                  <a:schemeClr val="dk1"/>
                </a:solidFill>
                <a:latin typeface="Rockwell"/>
                <a:ea typeface="Rockwell"/>
                <a:cs typeface="Rockwell"/>
                <a:sym typeface="Rockwell"/>
              </a:rPr>
              <a:t/>
            </a:r>
            <a:br>
              <a:rPr lang="en-GB" b="1">
                <a:solidFill>
                  <a:schemeClr val="dk1"/>
                </a:solidFill>
                <a:latin typeface="Rockwell"/>
                <a:ea typeface="Rockwell"/>
                <a:cs typeface="Rockwell"/>
                <a:sym typeface="Rockwell"/>
              </a:rPr>
            </a:br>
            <a:r>
              <a:rPr lang="en-GB" b="1">
                <a:solidFill>
                  <a:schemeClr val="accent4"/>
                </a:solidFill>
                <a:latin typeface="Trebuchet MS"/>
                <a:ea typeface="Trebuchet MS"/>
                <a:cs typeface="Trebuchet MS"/>
                <a:sym typeface="Trebuchet MS"/>
              </a:rPr>
              <a:t>Headteacher Message </a:t>
            </a:r>
            <a:r>
              <a:rPr lang="en-GB" b="1">
                <a:solidFill>
                  <a:schemeClr val="dk1"/>
                </a:solidFill>
                <a:latin typeface="Rockwell"/>
                <a:ea typeface="Rockwell"/>
                <a:cs typeface="Rockwell"/>
                <a:sym typeface="Rockwell"/>
              </a:rPr>
              <a:t/>
            </a:r>
            <a:br>
              <a:rPr lang="en-GB" b="1">
                <a:solidFill>
                  <a:schemeClr val="dk1"/>
                </a:solidFill>
                <a:latin typeface="Rockwell"/>
                <a:ea typeface="Rockwell"/>
                <a:cs typeface="Rockwell"/>
                <a:sym typeface="Rockwell"/>
              </a:rPr>
            </a:br>
            <a:r>
              <a:rPr lang="en-GB" b="1">
                <a:solidFill>
                  <a:schemeClr val="dk1"/>
                </a:solidFill>
                <a:latin typeface="Rockwell"/>
                <a:ea typeface="Rockwell"/>
                <a:cs typeface="Rockwell"/>
                <a:sym typeface="Rockwell"/>
              </a:rPr>
              <a:t/>
            </a:r>
            <a:br>
              <a:rPr lang="en-GB" b="1">
                <a:solidFill>
                  <a:schemeClr val="dk1"/>
                </a:solidFill>
                <a:latin typeface="Rockwell"/>
                <a:ea typeface="Rockwell"/>
                <a:cs typeface="Rockwell"/>
                <a:sym typeface="Rockwell"/>
              </a:rPr>
            </a:br>
            <a:r>
              <a:rPr lang="en-GB">
                <a:solidFill>
                  <a:srgbClr val="FF0000"/>
                </a:solidFill>
                <a:latin typeface="Trebuchet MS"/>
                <a:ea typeface="Trebuchet MS"/>
                <a:cs typeface="Trebuchet MS"/>
                <a:sym typeface="Trebuchet MS"/>
              </a:rPr>
              <a:t>Welcome to a new school year</a:t>
            </a:r>
            <a:r>
              <a:rPr lang="en-GB">
                <a:solidFill>
                  <a:schemeClr val="dk1"/>
                </a:solidFill>
                <a:latin typeface="Trebuchet MS"/>
                <a:ea typeface="Trebuchet MS"/>
                <a:cs typeface="Trebuchet MS"/>
                <a:sym typeface="Trebuchet MS"/>
              </a:rPr>
              <a:t/>
            </a:r>
            <a:br>
              <a:rPr lang="en-GB">
                <a:solidFill>
                  <a:schemeClr val="dk1"/>
                </a:solidFill>
                <a:latin typeface="Trebuchet MS"/>
                <a:ea typeface="Trebuchet MS"/>
                <a:cs typeface="Trebuchet MS"/>
                <a:sym typeface="Trebuchet MS"/>
              </a:rPr>
            </a:br>
            <a:endParaRPr>
              <a:latin typeface="Trebuchet MS"/>
              <a:ea typeface="Trebuchet MS"/>
              <a:cs typeface="Trebuchet MS"/>
              <a:sym typeface="Trebuchet MS"/>
            </a:endParaRPr>
          </a:p>
        </p:txBody>
      </p:sp>
      <p:sp>
        <p:nvSpPr>
          <p:cNvPr id="98" name="Google Shape;98;p2"/>
          <p:cNvSpPr txBox="1">
            <a:spLocks noGrp="1"/>
          </p:cNvSpPr>
          <p:nvPr>
            <p:ph type="body" idx="1"/>
          </p:nvPr>
        </p:nvSpPr>
        <p:spPr>
          <a:xfrm>
            <a:off x="395536" y="3260846"/>
            <a:ext cx="8229600" cy="2265362"/>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3200"/>
              <a:buFont typeface="Trebuchet MS"/>
              <a:buChar char="-"/>
            </a:pPr>
            <a:r>
              <a:rPr lang="en-GB" b="1">
                <a:latin typeface="Trebuchet MS"/>
                <a:ea typeface="Trebuchet MS"/>
                <a:cs typeface="Trebuchet MS"/>
                <a:sym typeface="Trebuchet MS"/>
              </a:rPr>
              <a:t>Working in Partnership</a:t>
            </a:r>
            <a:endParaRPr/>
          </a:p>
          <a:p>
            <a:pPr marL="457200" lvl="0" indent="-457200" algn="l" rtl="0">
              <a:lnSpc>
                <a:spcPct val="100000"/>
              </a:lnSpc>
              <a:spcBef>
                <a:spcPts val="0"/>
              </a:spcBef>
              <a:spcAft>
                <a:spcPts val="0"/>
              </a:spcAft>
              <a:buClr>
                <a:schemeClr val="dk1"/>
              </a:buClr>
              <a:buSzPts val="3200"/>
              <a:buFont typeface="Trebuchet MS"/>
              <a:buChar char="-"/>
            </a:pPr>
            <a:r>
              <a:rPr lang="en-GB" b="1">
                <a:latin typeface="Trebuchet MS"/>
                <a:ea typeface="Trebuchet MS"/>
                <a:cs typeface="Trebuchet MS"/>
                <a:sym typeface="Trebuchet MS"/>
              </a:rPr>
              <a:t>Uniform</a:t>
            </a:r>
            <a:endParaRPr/>
          </a:p>
          <a:p>
            <a:pPr marL="457200" lvl="0" indent="-457200" algn="l" rtl="0">
              <a:lnSpc>
                <a:spcPct val="100000"/>
              </a:lnSpc>
              <a:spcBef>
                <a:spcPts val="0"/>
              </a:spcBef>
              <a:spcAft>
                <a:spcPts val="0"/>
              </a:spcAft>
              <a:buClr>
                <a:schemeClr val="dk1"/>
              </a:buClr>
              <a:buSzPts val="3200"/>
              <a:buFont typeface="Trebuchet MS"/>
              <a:buChar char="-"/>
            </a:pPr>
            <a:r>
              <a:rPr lang="en-GB" b="1">
                <a:latin typeface="Trebuchet MS"/>
                <a:ea typeface="Trebuchet MS"/>
                <a:cs typeface="Trebuchet MS"/>
                <a:sym typeface="Trebuchet MS"/>
              </a:rPr>
              <a:t>Home Learning </a:t>
            </a:r>
            <a:endParaRPr/>
          </a:p>
          <a:p>
            <a:pPr marL="457200" lvl="0" indent="-457200" algn="l" rtl="0">
              <a:lnSpc>
                <a:spcPct val="100000"/>
              </a:lnSpc>
              <a:spcBef>
                <a:spcPts val="0"/>
              </a:spcBef>
              <a:spcAft>
                <a:spcPts val="0"/>
              </a:spcAft>
              <a:buClr>
                <a:schemeClr val="dk1"/>
              </a:buClr>
              <a:buSzPts val="3200"/>
              <a:buFont typeface="Trebuchet MS"/>
              <a:buChar char="-"/>
            </a:pPr>
            <a:r>
              <a:rPr lang="en-GB" b="1">
                <a:latin typeface="Trebuchet MS"/>
                <a:ea typeface="Trebuchet MS"/>
                <a:cs typeface="Trebuchet MS"/>
                <a:sym typeface="Trebuchet MS"/>
              </a:rPr>
              <a:t>Attendance </a:t>
            </a:r>
            <a:endParaRPr/>
          </a:p>
          <a:p>
            <a:pPr marL="457200" lvl="0" indent="-457200" algn="l" rtl="0">
              <a:lnSpc>
                <a:spcPct val="100000"/>
              </a:lnSpc>
              <a:spcBef>
                <a:spcPts val="0"/>
              </a:spcBef>
              <a:spcAft>
                <a:spcPts val="0"/>
              </a:spcAft>
              <a:buClr>
                <a:schemeClr val="dk1"/>
              </a:buClr>
              <a:buSzPts val="3200"/>
              <a:buFont typeface="Trebuchet MS"/>
              <a:buChar char="-"/>
            </a:pPr>
            <a:r>
              <a:rPr lang="en-GB" b="1">
                <a:latin typeface="Trebuchet MS"/>
                <a:ea typeface="Trebuchet MS"/>
                <a:cs typeface="Trebuchet MS"/>
                <a:sym typeface="Trebuchet MS"/>
              </a:rPr>
              <a:t>Communication </a:t>
            </a:r>
            <a:endParaRPr/>
          </a:p>
          <a:p>
            <a:pPr marL="457200" lvl="0" indent="-254000" algn="l" rtl="0">
              <a:lnSpc>
                <a:spcPct val="100000"/>
              </a:lnSpc>
              <a:spcBef>
                <a:spcPts val="0"/>
              </a:spcBef>
              <a:spcAft>
                <a:spcPts val="0"/>
              </a:spcAft>
              <a:buClr>
                <a:schemeClr val="dk1"/>
              </a:buClr>
              <a:buSzPts val="3200"/>
              <a:buFont typeface="Arial"/>
              <a:buNone/>
            </a:pPr>
            <a:endParaRPr b="1">
              <a:latin typeface="Trebuchet MS"/>
              <a:ea typeface="Trebuchet MS"/>
              <a:cs typeface="Trebuchet MS"/>
              <a:sym typeface="Trebuchet MS"/>
            </a:endParaRPr>
          </a:p>
        </p:txBody>
      </p:sp>
      <p:pic>
        <p:nvPicPr>
          <p:cNvPr id="99" name="Google Shape;99;p2"/>
          <p:cNvPicPr preferRelativeResize="0"/>
          <p:nvPr/>
        </p:nvPicPr>
        <p:blipFill rotWithShape="1">
          <a:blip r:embed="rId3">
            <a:alphaModFix/>
          </a:blip>
          <a:srcRect/>
          <a:stretch/>
        </p:blipFill>
        <p:spPr>
          <a:xfrm>
            <a:off x="395536" y="457200"/>
            <a:ext cx="1080120" cy="1080120"/>
          </a:xfrm>
          <a:prstGeom prst="ellipse">
            <a:avLst/>
          </a:prstGeom>
          <a:noFill/>
          <a:ln>
            <a:noFill/>
          </a:ln>
        </p:spPr>
      </p:pic>
      <p:pic>
        <p:nvPicPr>
          <p:cNvPr id="100" name="Google Shape;100;p2" descr="St. Michaels Primary School - Parents"/>
          <p:cNvPicPr preferRelativeResize="0"/>
          <p:nvPr/>
        </p:nvPicPr>
        <p:blipFill rotWithShape="1">
          <a:blip r:embed="rId4">
            <a:alphaModFix/>
          </a:blip>
          <a:srcRect/>
          <a:stretch/>
        </p:blipFill>
        <p:spPr>
          <a:xfrm>
            <a:off x="6377236" y="3409885"/>
            <a:ext cx="2247900" cy="3076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300a47fbfa3_0_0"/>
          <p:cNvSpPr txBox="1">
            <a:spLocks noGrp="1"/>
          </p:cNvSpPr>
          <p:nvPr>
            <p:ph type="title"/>
          </p:nvPr>
        </p:nvSpPr>
        <p:spPr>
          <a:xfrm>
            <a:off x="457200" y="461545"/>
            <a:ext cx="8363400" cy="956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b="1">
                <a:solidFill>
                  <a:schemeClr val="accent4"/>
                </a:solidFill>
              </a:rPr>
              <a:t/>
            </a:r>
            <a:br>
              <a:rPr lang="en-GB" b="1">
                <a:solidFill>
                  <a:schemeClr val="accent4"/>
                </a:solidFill>
              </a:rPr>
            </a:br>
            <a:r>
              <a:rPr lang="en-GB" b="1">
                <a:solidFill>
                  <a:schemeClr val="dk1"/>
                </a:solidFill>
                <a:latin typeface="Rockwell"/>
                <a:ea typeface="Rockwell"/>
                <a:cs typeface="Rockwell"/>
                <a:sym typeface="Rockwell"/>
              </a:rPr>
              <a:t/>
            </a:r>
            <a:br>
              <a:rPr lang="en-GB" b="1">
                <a:solidFill>
                  <a:schemeClr val="dk1"/>
                </a:solidFill>
                <a:latin typeface="Rockwell"/>
                <a:ea typeface="Rockwell"/>
                <a:cs typeface="Rockwell"/>
                <a:sym typeface="Rockwell"/>
              </a:rPr>
            </a:br>
            <a:r>
              <a:rPr lang="en-GB" b="1">
                <a:solidFill>
                  <a:schemeClr val="dk1"/>
                </a:solidFill>
                <a:latin typeface="Rockwell"/>
                <a:ea typeface="Rockwell"/>
                <a:cs typeface="Rockwell"/>
                <a:sym typeface="Rockwell"/>
              </a:rPr>
              <a:t/>
            </a:r>
            <a:br>
              <a:rPr lang="en-GB" b="1">
                <a:solidFill>
                  <a:schemeClr val="dk1"/>
                </a:solidFill>
                <a:latin typeface="Rockwell"/>
                <a:ea typeface="Rockwell"/>
                <a:cs typeface="Rockwell"/>
                <a:sym typeface="Rockwell"/>
              </a:rPr>
            </a:br>
            <a:r>
              <a:rPr lang="en-GB" b="1">
                <a:solidFill>
                  <a:schemeClr val="accent4"/>
                </a:solidFill>
                <a:latin typeface="Trebuchet MS"/>
                <a:ea typeface="Trebuchet MS"/>
                <a:cs typeface="Trebuchet MS"/>
                <a:sym typeface="Trebuchet MS"/>
              </a:rPr>
              <a:t>Attendance Update </a:t>
            </a:r>
            <a:r>
              <a:rPr lang="en-GB" b="1">
                <a:solidFill>
                  <a:schemeClr val="dk1"/>
                </a:solidFill>
                <a:latin typeface="Rockwell"/>
                <a:ea typeface="Rockwell"/>
                <a:cs typeface="Rockwell"/>
                <a:sym typeface="Rockwell"/>
              </a:rPr>
              <a:t/>
            </a:r>
            <a:br>
              <a:rPr lang="en-GB" b="1">
                <a:solidFill>
                  <a:schemeClr val="dk1"/>
                </a:solidFill>
                <a:latin typeface="Rockwell"/>
                <a:ea typeface="Rockwell"/>
                <a:cs typeface="Rockwell"/>
                <a:sym typeface="Rockwell"/>
              </a:rPr>
            </a:br>
            <a:r>
              <a:rPr lang="en-GB" b="1">
                <a:solidFill>
                  <a:schemeClr val="dk1"/>
                </a:solidFill>
                <a:latin typeface="Rockwell"/>
                <a:ea typeface="Rockwell"/>
                <a:cs typeface="Rockwell"/>
                <a:sym typeface="Rockwell"/>
              </a:rPr>
              <a:t/>
            </a:r>
            <a:br>
              <a:rPr lang="en-GB" b="1">
                <a:solidFill>
                  <a:schemeClr val="dk1"/>
                </a:solidFill>
                <a:latin typeface="Rockwell"/>
                <a:ea typeface="Rockwell"/>
                <a:cs typeface="Rockwell"/>
                <a:sym typeface="Rockwell"/>
              </a:rPr>
            </a:br>
            <a:r>
              <a:rPr lang="en-GB">
                <a:solidFill>
                  <a:schemeClr val="dk1"/>
                </a:solidFill>
                <a:latin typeface="Trebuchet MS"/>
                <a:ea typeface="Trebuchet MS"/>
                <a:cs typeface="Trebuchet MS"/>
                <a:sym typeface="Trebuchet MS"/>
              </a:rPr>
              <a:t/>
            </a:r>
            <a:br>
              <a:rPr lang="en-GB">
                <a:solidFill>
                  <a:schemeClr val="dk1"/>
                </a:solidFill>
                <a:latin typeface="Trebuchet MS"/>
                <a:ea typeface="Trebuchet MS"/>
                <a:cs typeface="Trebuchet MS"/>
                <a:sym typeface="Trebuchet MS"/>
              </a:rPr>
            </a:br>
            <a:endParaRPr>
              <a:latin typeface="Trebuchet MS"/>
              <a:ea typeface="Trebuchet MS"/>
              <a:cs typeface="Trebuchet MS"/>
              <a:sym typeface="Trebuchet MS"/>
            </a:endParaRPr>
          </a:p>
        </p:txBody>
      </p:sp>
      <p:pic>
        <p:nvPicPr>
          <p:cNvPr id="106" name="Google Shape;106;g300a47fbfa3_0_0"/>
          <p:cNvPicPr preferRelativeResize="0"/>
          <p:nvPr/>
        </p:nvPicPr>
        <p:blipFill rotWithShape="1">
          <a:blip r:embed="rId3">
            <a:alphaModFix/>
          </a:blip>
          <a:srcRect/>
          <a:stretch/>
        </p:blipFill>
        <p:spPr>
          <a:xfrm>
            <a:off x="11" y="58525"/>
            <a:ext cx="1080000" cy="1080000"/>
          </a:xfrm>
          <a:prstGeom prst="ellipse">
            <a:avLst/>
          </a:prstGeom>
          <a:noFill/>
          <a:ln>
            <a:noFill/>
          </a:ln>
        </p:spPr>
      </p:pic>
      <p:pic>
        <p:nvPicPr>
          <p:cNvPr id="107" name="Google Shape;107;g300a47fbfa3_0_0"/>
          <p:cNvPicPr preferRelativeResize="0"/>
          <p:nvPr/>
        </p:nvPicPr>
        <p:blipFill>
          <a:blip r:embed="rId4">
            <a:alphaModFix/>
          </a:blip>
          <a:stretch>
            <a:fillRect/>
          </a:stretch>
        </p:blipFill>
        <p:spPr>
          <a:xfrm>
            <a:off x="53062" y="1308000"/>
            <a:ext cx="4392775" cy="5464525"/>
          </a:xfrm>
          <a:prstGeom prst="rect">
            <a:avLst/>
          </a:prstGeom>
          <a:noFill/>
          <a:ln>
            <a:noFill/>
          </a:ln>
        </p:spPr>
      </p:pic>
      <p:pic>
        <p:nvPicPr>
          <p:cNvPr id="108" name="Google Shape;108;g300a47fbfa3_0_0"/>
          <p:cNvPicPr preferRelativeResize="0"/>
          <p:nvPr/>
        </p:nvPicPr>
        <p:blipFill>
          <a:blip r:embed="rId5">
            <a:alphaModFix/>
          </a:blip>
          <a:stretch>
            <a:fillRect/>
          </a:stretch>
        </p:blipFill>
        <p:spPr>
          <a:xfrm>
            <a:off x="4861049" y="1308000"/>
            <a:ext cx="4165124" cy="54645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7"/>
          <p:cNvSpPr txBox="1">
            <a:spLocks noGrp="1"/>
          </p:cNvSpPr>
          <p:nvPr>
            <p:ph type="title"/>
          </p:nvPr>
        </p:nvSpPr>
        <p:spPr>
          <a:xfrm>
            <a:off x="457200" y="461545"/>
            <a:ext cx="8363272" cy="95609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b="1" dirty="0">
                <a:solidFill>
                  <a:schemeClr val="accent4"/>
                </a:solidFill>
              </a:rPr>
              <a:t/>
            </a:r>
            <a:br>
              <a:rPr lang="en-GB" b="1" dirty="0">
                <a:solidFill>
                  <a:schemeClr val="accent4"/>
                </a:solidFill>
              </a:rPr>
            </a:br>
            <a:r>
              <a:rPr lang="en-GB" b="1" dirty="0">
                <a:solidFill>
                  <a:schemeClr val="dk1"/>
                </a:solidFill>
                <a:latin typeface="Rockwell"/>
                <a:ea typeface="Rockwell"/>
                <a:cs typeface="Rockwell"/>
                <a:sym typeface="Rockwell"/>
              </a:rPr>
              <a:t/>
            </a:r>
            <a:br>
              <a:rPr lang="en-GB" b="1" dirty="0">
                <a:solidFill>
                  <a:schemeClr val="dk1"/>
                </a:solidFill>
                <a:latin typeface="Rockwell"/>
                <a:ea typeface="Rockwell"/>
                <a:cs typeface="Rockwell"/>
                <a:sym typeface="Rockwell"/>
              </a:rPr>
            </a:br>
            <a:r>
              <a:rPr lang="en-GB" b="1" dirty="0">
                <a:solidFill>
                  <a:schemeClr val="dk1"/>
                </a:solidFill>
                <a:latin typeface="Rockwell"/>
                <a:ea typeface="Rockwell"/>
                <a:cs typeface="Rockwell"/>
                <a:sym typeface="Rockwell"/>
              </a:rPr>
              <a:t/>
            </a:r>
            <a:br>
              <a:rPr lang="en-GB" b="1" dirty="0">
                <a:solidFill>
                  <a:schemeClr val="dk1"/>
                </a:solidFill>
                <a:latin typeface="Rockwell"/>
                <a:ea typeface="Rockwell"/>
                <a:cs typeface="Rockwell"/>
                <a:sym typeface="Rockwell"/>
              </a:rPr>
            </a:br>
            <a:r>
              <a:rPr lang="en-GB" b="1" dirty="0">
                <a:solidFill>
                  <a:schemeClr val="accent4"/>
                </a:solidFill>
                <a:latin typeface="Trebuchet MS"/>
                <a:ea typeface="Trebuchet MS"/>
                <a:cs typeface="Trebuchet MS"/>
                <a:sym typeface="Trebuchet MS"/>
              </a:rPr>
              <a:t>Meet the Teacher</a:t>
            </a:r>
            <a:r>
              <a:rPr lang="en-GB" b="1" dirty="0">
                <a:solidFill>
                  <a:schemeClr val="dk1"/>
                </a:solidFill>
                <a:latin typeface="Rockwell"/>
                <a:ea typeface="Rockwell"/>
                <a:cs typeface="Rockwell"/>
                <a:sym typeface="Rockwell"/>
              </a:rPr>
              <a:t/>
            </a:r>
            <a:br>
              <a:rPr lang="en-GB" b="1" dirty="0">
                <a:solidFill>
                  <a:schemeClr val="dk1"/>
                </a:solidFill>
                <a:latin typeface="Rockwell"/>
                <a:ea typeface="Rockwell"/>
                <a:cs typeface="Rockwell"/>
                <a:sym typeface="Rockwell"/>
              </a:rPr>
            </a:br>
            <a:r>
              <a:rPr lang="en-GB" b="1" dirty="0">
                <a:solidFill>
                  <a:schemeClr val="dk1"/>
                </a:solidFill>
                <a:latin typeface="Rockwell"/>
                <a:ea typeface="Rockwell"/>
                <a:cs typeface="Rockwell"/>
                <a:sym typeface="Rockwell"/>
              </a:rPr>
              <a:t/>
            </a:r>
            <a:br>
              <a:rPr lang="en-GB" b="1" dirty="0">
                <a:solidFill>
                  <a:schemeClr val="dk1"/>
                </a:solidFill>
                <a:latin typeface="Rockwell"/>
                <a:ea typeface="Rockwell"/>
                <a:cs typeface="Rockwell"/>
                <a:sym typeface="Rockwell"/>
              </a:rPr>
            </a:br>
            <a:r>
              <a:rPr lang="en-GB" dirty="0">
                <a:solidFill>
                  <a:srgbClr val="FF0000"/>
                </a:solidFill>
                <a:latin typeface="Trebuchet MS"/>
                <a:ea typeface="Trebuchet MS"/>
                <a:cs typeface="Trebuchet MS"/>
                <a:sym typeface="Trebuchet MS"/>
              </a:rPr>
              <a:t>Welcome to Year </a:t>
            </a:r>
            <a:r>
              <a:rPr lang="en-GB" dirty="0" smtClean="0">
                <a:solidFill>
                  <a:srgbClr val="FF0000"/>
                </a:solidFill>
                <a:latin typeface="Trebuchet MS"/>
                <a:ea typeface="Trebuchet MS"/>
                <a:cs typeface="Trebuchet MS"/>
                <a:sym typeface="Trebuchet MS"/>
              </a:rPr>
              <a:t>5</a:t>
            </a:r>
            <a:r>
              <a:rPr lang="en-GB" dirty="0">
                <a:solidFill>
                  <a:schemeClr val="dk1"/>
                </a:solidFill>
                <a:latin typeface="Trebuchet MS"/>
                <a:ea typeface="Trebuchet MS"/>
                <a:cs typeface="Trebuchet MS"/>
                <a:sym typeface="Trebuchet MS"/>
              </a:rPr>
              <a:t/>
            </a:r>
            <a:br>
              <a:rPr lang="en-GB" dirty="0">
                <a:solidFill>
                  <a:schemeClr val="dk1"/>
                </a:solidFill>
                <a:latin typeface="Trebuchet MS"/>
                <a:ea typeface="Trebuchet MS"/>
                <a:cs typeface="Trebuchet MS"/>
                <a:sym typeface="Trebuchet MS"/>
              </a:rPr>
            </a:br>
            <a:endParaRPr dirty="0">
              <a:latin typeface="Trebuchet MS"/>
              <a:ea typeface="Trebuchet MS"/>
              <a:cs typeface="Trebuchet MS"/>
              <a:sym typeface="Trebuchet MS"/>
            </a:endParaRPr>
          </a:p>
        </p:txBody>
      </p:sp>
      <p:sp>
        <p:nvSpPr>
          <p:cNvPr id="114" name="Google Shape;114;p27"/>
          <p:cNvSpPr txBox="1">
            <a:spLocks noGrp="1"/>
          </p:cNvSpPr>
          <p:nvPr>
            <p:ph type="body" idx="1"/>
          </p:nvPr>
        </p:nvSpPr>
        <p:spPr>
          <a:xfrm>
            <a:off x="397915" y="2924944"/>
            <a:ext cx="8229600" cy="22653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Trebuchet MS"/>
              <a:buNone/>
            </a:pPr>
            <a:r>
              <a:rPr lang="en-GB" b="1" dirty="0">
                <a:latin typeface="Trebuchet MS"/>
                <a:ea typeface="Trebuchet MS"/>
                <a:cs typeface="Trebuchet MS"/>
                <a:sym typeface="Trebuchet MS"/>
              </a:rPr>
              <a:t>Teacher</a:t>
            </a:r>
            <a:r>
              <a:rPr lang="en-GB" b="1" dirty="0" smtClean="0">
                <a:latin typeface="Trebuchet MS"/>
                <a:ea typeface="Trebuchet MS"/>
                <a:cs typeface="Trebuchet MS"/>
                <a:sym typeface="Trebuchet MS"/>
              </a:rPr>
              <a:t>: Mr Saunderson</a:t>
            </a:r>
            <a:endParaRPr b="1" dirty="0">
              <a:latin typeface="Trebuchet MS"/>
              <a:ea typeface="Trebuchet MS"/>
              <a:cs typeface="Trebuchet MS"/>
              <a:sym typeface="Trebuchet MS"/>
            </a:endParaRPr>
          </a:p>
          <a:p>
            <a:pPr marL="0" lvl="0" indent="0" algn="l" rtl="0">
              <a:lnSpc>
                <a:spcPct val="100000"/>
              </a:lnSpc>
              <a:spcBef>
                <a:spcPts val="640"/>
              </a:spcBef>
              <a:spcAft>
                <a:spcPts val="0"/>
              </a:spcAft>
              <a:buClr>
                <a:schemeClr val="dk1"/>
              </a:buClr>
              <a:buSzPts val="3200"/>
              <a:buFont typeface="Trebuchet MS"/>
              <a:buNone/>
            </a:pPr>
            <a:r>
              <a:rPr lang="en-GB" b="1" dirty="0">
                <a:latin typeface="Trebuchet MS"/>
                <a:ea typeface="Trebuchet MS"/>
                <a:cs typeface="Trebuchet MS"/>
                <a:sym typeface="Trebuchet MS"/>
              </a:rPr>
              <a:t>Learning Support</a:t>
            </a:r>
            <a:r>
              <a:rPr lang="en-GB" b="1" dirty="0" smtClean="0">
                <a:latin typeface="Trebuchet MS"/>
                <a:ea typeface="Trebuchet MS"/>
                <a:cs typeface="Trebuchet MS"/>
                <a:sym typeface="Trebuchet MS"/>
              </a:rPr>
              <a:t>: Miss </a:t>
            </a:r>
            <a:r>
              <a:rPr lang="en-GB" b="1" dirty="0" err="1" smtClean="0">
                <a:latin typeface="Trebuchet MS"/>
                <a:ea typeface="Trebuchet MS"/>
                <a:cs typeface="Trebuchet MS"/>
                <a:sym typeface="Trebuchet MS"/>
              </a:rPr>
              <a:t>Forsey</a:t>
            </a:r>
            <a:r>
              <a:rPr lang="en-GB" b="1" dirty="0" smtClean="0">
                <a:latin typeface="Trebuchet MS"/>
                <a:ea typeface="Trebuchet MS"/>
                <a:cs typeface="Trebuchet MS"/>
                <a:sym typeface="Trebuchet MS"/>
              </a:rPr>
              <a:t>, Mr </a:t>
            </a:r>
            <a:r>
              <a:rPr lang="en-GB" b="1" dirty="0" err="1" smtClean="0">
                <a:latin typeface="Trebuchet MS"/>
                <a:ea typeface="Trebuchet MS"/>
                <a:cs typeface="Trebuchet MS"/>
                <a:sym typeface="Trebuchet MS"/>
              </a:rPr>
              <a:t>Hancox</a:t>
            </a:r>
            <a:r>
              <a:rPr lang="en-GB" b="1" dirty="0" smtClean="0">
                <a:latin typeface="Trebuchet MS"/>
                <a:ea typeface="Trebuchet MS"/>
                <a:cs typeface="Trebuchet MS"/>
                <a:sym typeface="Trebuchet MS"/>
              </a:rPr>
              <a:t>, Miss Cox</a:t>
            </a:r>
            <a:endParaRPr b="1" dirty="0">
              <a:latin typeface="Trebuchet MS"/>
              <a:ea typeface="Trebuchet MS"/>
              <a:cs typeface="Trebuchet MS"/>
              <a:sym typeface="Trebuchet MS"/>
            </a:endParaRPr>
          </a:p>
        </p:txBody>
      </p:sp>
      <p:pic>
        <p:nvPicPr>
          <p:cNvPr id="115" name="Google Shape;115;p27"/>
          <p:cNvPicPr preferRelativeResize="0"/>
          <p:nvPr/>
        </p:nvPicPr>
        <p:blipFill rotWithShape="1">
          <a:blip r:embed="rId3">
            <a:alphaModFix/>
          </a:blip>
          <a:srcRect/>
          <a:stretch/>
        </p:blipFill>
        <p:spPr>
          <a:xfrm>
            <a:off x="395536" y="457200"/>
            <a:ext cx="1080120" cy="108012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a:spLocks noGrp="1"/>
          </p:cNvSpPr>
          <p:nvPr>
            <p:ph type="title"/>
          </p:nvPr>
        </p:nvSpPr>
        <p:spPr>
          <a:xfrm>
            <a:off x="678613" y="654825"/>
            <a:ext cx="7786800" cy="506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dirty="0">
                <a:solidFill>
                  <a:srgbClr val="FF0000"/>
                </a:solidFill>
                <a:latin typeface="Trebuchet MS"/>
                <a:ea typeface="Trebuchet MS"/>
                <a:cs typeface="Trebuchet MS"/>
                <a:sym typeface="Trebuchet MS"/>
              </a:rPr>
              <a:t>Year </a:t>
            </a:r>
            <a:r>
              <a:rPr lang="en-GB" dirty="0" smtClean="0">
                <a:solidFill>
                  <a:srgbClr val="FF0000"/>
                </a:solidFill>
                <a:latin typeface="Trebuchet MS"/>
                <a:ea typeface="Trebuchet MS"/>
                <a:cs typeface="Trebuchet MS"/>
                <a:sym typeface="Trebuchet MS"/>
              </a:rPr>
              <a:t>5 </a:t>
            </a:r>
            <a:r>
              <a:rPr lang="en-GB" dirty="0">
                <a:solidFill>
                  <a:srgbClr val="FF0000"/>
                </a:solidFill>
                <a:latin typeface="Trebuchet MS"/>
                <a:ea typeface="Trebuchet MS"/>
                <a:cs typeface="Trebuchet MS"/>
                <a:sym typeface="Trebuchet MS"/>
              </a:rPr>
              <a:t>Timetable</a:t>
            </a:r>
            <a:endParaRPr dirty="0"/>
          </a:p>
        </p:txBody>
      </p:sp>
      <p:pic>
        <p:nvPicPr>
          <p:cNvPr id="2" name="Picture 1"/>
          <p:cNvPicPr>
            <a:picLocks noChangeAspect="1"/>
          </p:cNvPicPr>
          <p:nvPr/>
        </p:nvPicPr>
        <p:blipFill>
          <a:blip r:embed="rId3"/>
          <a:stretch>
            <a:fillRect/>
          </a:stretch>
        </p:blipFill>
        <p:spPr>
          <a:xfrm>
            <a:off x="141619" y="1895674"/>
            <a:ext cx="9002381" cy="33437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457200" y="461545"/>
            <a:ext cx="8363272" cy="95609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b="1">
                <a:solidFill>
                  <a:schemeClr val="accent4"/>
                </a:solidFill>
              </a:rPr>
              <a:t/>
            </a:r>
            <a:br>
              <a:rPr lang="en-GB" b="1">
                <a:solidFill>
                  <a:schemeClr val="accent4"/>
                </a:solidFill>
              </a:rPr>
            </a:br>
            <a:r>
              <a:rPr lang="en-GB" b="1">
                <a:solidFill>
                  <a:schemeClr val="dk1"/>
                </a:solidFill>
                <a:latin typeface="Rockwell"/>
                <a:ea typeface="Rockwell"/>
                <a:cs typeface="Rockwell"/>
                <a:sym typeface="Rockwell"/>
              </a:rPr>
              <a:t/>
            </a:r>
            <a:br>
              <a:rPr lang="en-GB" b="1">
                <a:solidFill>
                  <a:schemeClr val="dk1"/>
                </a:solidFill>
                <a:latin typeface="Rockwell"/>
                <a:ea typeface="Rockwell"/>
                <a:cs typeface="Rockwell"/>
                <a:sym typeface="Rockwell"/>
              </a:rPr>
            </a:br>
            <a:r>
              <a:rPr lang="en-GB" b="1">
                <a:solidFill>
                  <a:schemeClr val="dk1"/>
                </a:solidFill>
                <a:latin typeface="Rockwell"/>
                <a:ea typeface="Rockwell"/>
                <a:cs typeface="Rockwell"/>
                <a:sym typeface="Rockwell"/>
              </a:rPr>
              <a:t/>
            </a:r>
            <a:br>
              <a:rPr lang="en-GB" b="1">
                <a:solidFill>
                  <a:schemeClr val="dk1"/>
                </a:solidFill>
                <a:latin typeface="Rockwell"/>
                <a:ea typeface="Rockwell"/>
                <a:cs typeface="Rockwell"/>
                <a:sym typeface="Rockwell"/>
              </a:rPr>
            </a:br>
            <a:r>
              <a:rPr lang="en-GB">
                <a:solidFill>
                  <a:srgbClr val="FF0000"/>
                </a:solidFill>
                <a:latin typeface="Trebuchet MS"/>
                <a:ea typeface="Trebuchet MS"/>
                <a:cs typeface="Trebuchet MS"/>
                <a:sym typeface="Trebuchet MS"/>
              </a:rPr>
              <a:t>Key Messages</a:t>
            </a:r>
            <a:r>
              <a:rPr lang="en-GB" b="1">
                <a:solidFill>
                  <a:schemeClr val="dk1"/>
                </a:solidFill>
                <a:latin typeface="Rockwell"/>
                <a:ea typeface="Rockwell"/>
                <a:cs typeface="Rockwell"/>
                <a:sym typeface="Rockwell"/>
              </a:rPr>
              <a:t/>
            </a:r>
            <a:br>
              <a:rPr lang="en-GB" b="1">
                <a:solidFill>
                  <a:schemeClr val="dk1"/>
                </a:solidFill>
                <a:latin typeface="Rockwell"/>
                <a:ea typeface="Rockwell"/>
                <a:cs typeface="Rockwell"/>
                <a:sym typeface="Rockwell"/>
              </a:rPr>
            </a:br>
            <a:r>
              <a:rPr lang="en-GB" b="1">
                <a:solidFill>
                  <a:schemeClr val="dk1"/>
                </a:solidFill>
                <a:latin typeface="Rockwell"/>
                <a:ea typeface="Rockwell"/>
                <a:cs typeface="Rockwell"/>
                <a:sym typeface="Rockwell"/>
              </a:rPr>
              <a:t/>
            </a:r>
            <a:br>
              <a:rPr lang="en-GB" b="1">
                <a:solidFill>
                  <a:schemeClr val="dk1"/>
                </a:solidFill>
                <a:latin typeface="Rockwell"/>
                <a:ea typeface="Rockwell"/>
                <a:cs typeface="Rockwell"/>
                <a:sym typeface="Rockwell"/>
              </a:rPr>
            </a:br>
            <a:r>
              <a:rPr lang="en-GB">
                <a:solidFill>
                  <a:schemeClr val="dk1"/>
                </a:solidFill>
                <a:latin typeface="Trebuchet MS"/>
                <a:ea typeface="Trebuchet MS"/>
                <a:cs typeface="Trebuchet MS"/>
                <a:sym typeface="Trebuchet MS"/>
              </a:rPr>
              <a:t/>
            </a:r>
            <a:br>
              <a:rPr lang="en-GB">
                <a:solidFill>
                  <a:schemeClr val="dk1"/>
                </a:solidFill>
                <a:latin typeface="Trebuchet MS"/>
                <a:ea typeface="Trebuchet MS"/>
                <a:cs typeface="Trebuchet MS"/>
                <a:sym typeface="Trebuchet MS"/>
              </a:rPr>
            </a:br>
            <a:endParaRPr>
              <a:latin typeface="Trebuchet MS"/>
              <a:ea typeface="Trebuchet MS"/>
              <a:cs typeface="Trebuchet MS"/>
              <a:sym typeface="Trebuchet MS"/>
            </a:endParaRPr>
          </a:p>
        </p:txBody>
      </p:sp>
      <p:sp>
        <p:nvSpPr>
          <p:cNvPr id="127" name="Google Shape;127;p4"/>
          <p:cNvSpPr txBox="1">
            <a:spLocks noGrp="1"/>
          </p:cNvSpPr>
          <p:nvPr>
            <p:ph type="body" idx="1"/>
          </p:nvPr>
        </p:nvSpPr>
        <p:spPr>
          <a:xfrm>
            <a:off x="468313" y="1989138"/>
            <a:ext cx="8229600" cy="40655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Trebuchet MS"/>
              <a:buChar char="•"/>
            </a:pPr>
            <a:r>
              <a:rPr lang="en-GB" sz="2400">
                <a:latin typeface="Trebuchet MS"/>
                <a:ea typeface="Trebuchet MS"/>
                <a:cs typeface="Trebuchet MS"/>
                <a:sym typeface="Trebuchet MS"/>
              </a:rPr>
              <a:t>Independence- uniform, labelling, PE kit, letters </a:t>
            </a:r>
            <a:endParaRPr/>
          </a:p>
          <a:p>
            <a:pPr marL="342900" lvl="0" indent="-342900" algn="l" rtl="0">
              <a:lnSpc>
                <a:spcPct val="100000"/>
              </a:lnSpc>
              <a:spcBef>
                <a:spcPts val="480"/>
              </a:spcBef>
              <a:spcAft>
                <a:spcPts val="0"/>
              </a:spcAft>
              <a:buClr>
                <a:schemeClr val="dk1"/>
              </a:buClr>
              <a:buSzPts val="2400"/>
              <a:buFont typeface="Trebuchet MS"/>
              <a:buChar char="•"/>
            </a:pPr>
            <a:r>
              <a:rPr lang="en-GB" sz="2400">
                <a:latin typeface="Trebuchet MS"/>
                <a:ea typeface="Trebuchet MS"/>
                <a:cs typeface="Trebuchet MS"/>
                <a:sym typeface="Trebuchet MS"/>
              </a:rPr>
              <a:t>Multiplication Check (May)</a:t>
            </a:r>
            <a:endParaRPr/>
          </a:p>
          <a:p>
            <a:pPr marL="342900" lvl="0" indent="-342900" algn="l" rtl="0">
              <a:lnSpc>
                <a:spcPct val="100000"/>
              </a:lnSpc>
              <a:spcBef>
                <a:spcPts val="480"/>
              </a:spcBef>
              <a:spcAft>
                <a:spcPts val="0"/>
              </a:spcAft>
              <a:buClr>
                <a:schemeClr val="dk1"/>
              </a:buClr>
              <a:buSzPts val="2400"/>
              <a:buFont typeface="Trebuchet MS"/>
              <a:buChar char="•"/>
            </a:pPr>
            <a:r>
              <a:rPr lang="en-GB" sz="2400">
                <a:latin typeface="Trebuchet MS"/>
                <a:ea typeface="Trebuchet MS"/>
                <a:cs typeface="Trebuchet MS"/>
                <a:sym typeface="Trebuchet MS"/>
              </a:rPr>
              <a:t>Items from home </a:t>
            </a:r>
            <a:endParaRPr/>
          </a:p>
          <a:p>
            <a:pPr marL="342900" lvl="0" indent="-342900" algn="l" rtl="0">
              <a:lnSpc>
                <a:spcPct val="100000"/>
              </a:lnSpc>
              <a:spcBef>
                <a:spcPts val="480"/>
              </a:spcBef>
              <a:spcAft>
                <a:spcPts val="0"/>
              </a:spcAft>
              <a:buClr>
                <a:schemeClr val="dk1"/>
              </a:buClr>
              <a:buSzPts val="2400"/>
              <a:buFont typeface="Trebuchet MS"/>
              <a:buChar char="•"/>
            </a:pPr>
            <a:r>
              <a:rPr lang="en-GB" sz="2400">
                <a:latin typeface="Trebuchet MS"/>
                <a:ea typeface="Trebuchet MS"/>
                <a:cs typeface="Trebuchet MS"/>
                <a:sym typeface="Trebuchet MS"/>
              </a:rPr>
              <a:t>Home Learning </a:t>
            </a:r>
            <a:endParaRPr/>
          </a:p>
          <a:p>
            <a:pPr marL="342900" lvl="0" indent="-342900" algn="l" rtl="0">
              <a:lnSpc>
                <a:spcPct val="100000"/>
              </a:lnSpc>
              <a:spcBef>
                <a:spcPts val="480"/>
              </a:spcBef>
              <a:spcAft>
                <a:spcPts val="0"/>
              </a:spcAft>
              <a:buClr>
                <a:schemeClr val="dk1"/>
              </a:buClr>
              <a:buSzPts val="2400"/>
              <a:buFont typeface="Trebuchet MS"/>
              <a:buChar char="•"/>
            </a:pPr>
            <a:r>
              <a:rPr lang="en-GB" sz="2400">
                <a:latin typeface="Trebuchet MS"/>
                <a:ea typeface="Trebuchet MS"/>
                <a:cs typeface="Trebuchet MS"/>
                <a:sym typeface="Trebuchet MS"/>
              </a:rPr>
              <a:t>Spelling </a:t>
            </a:r>
            <a:endParaRPr/>
          </a:p>
          <a:p>
            <a:pPr marL="342900" lvl="0" indent="-342900" algn="l" rtl="0">
              <a:lnSpc>
                <a:spcPct val="100000"/>
              </a:lnSpc>
              <a:spcBef>
                <a:spcPts val="480"/>
              </a:spcBef>
              <a:spcAft>
                <a:spcPts val="0"/>
              </a:spcAft>
              <a:buClr>
                <a:schemeClr val="dk1"/>
              </a:buClr>
              <a:buSzPts val="2400"/>
              <a:buFont typeface="Trebuchet MS"/>
              <a:buChar char="•"/>
            </a:pPr>
            <a:r>
              <a:rPr lang="en-GB" sz="2400">
                <a:latin typeface="Trebuchet MS"/>
                <a:ea typeface="Trebuchet MS"/>
                <a:cs typeface="Trebuchet MS"/>
                <a:sym typeface="Trebuchet MS"/>
              </a:rPr>
              <a:t>Reading Books</a:t>
            </a:r>
            <a:endParaRPr/>
          </a:p>
          <a:p>
            <a:pPr marL="342900" lvl="0" indent="-342900" algn="l" rtl="0">
              <a:lnSpc>
                <a:spcPct val="100000"/>
              </a:lnSpc>
              <a:spcBef>
                <a:spcPts val="480"/>
              </a:spcBef>
              <a:spcAft>
                <a:spcPts val="0"/>
              </a:spcAft>
              <a:buClr>
                <a:schemeClr val="dk1"/>
              </a:buClr>
              <a:buSzPts val="2400"/>
              <a:buFont typeface="Trebuchet MS"/>
              <a:buChar char="•"/>
            </a:pPr>
            <a:r>
              <a:rPr lang="en-GB" sz="2400">
                <a:latin typeface="Trebuchet MS"/>
                <a:ea typeface="Trebuchet MS"/>
                <a:cs typeface="Trebuchet MS"/>
                <a:sym typeface="Trebuchet MS"/>
              </a:rPr>
              <a:t>Curriculum </a:t>
            </a:r>
            <a:endParaRPr/>
          </a:p>
          <a:p>
            <a:pPr marL="342900" lvl="0" indent="-342900" algn="l" rtl="0">
              <a:lnSpc>
                <a:spcPct val="100000"/>
              </a:lnSpc>
              <a:spcBef>
                <a:spcPts val="480"/>
              </a:spcBef>
              <a:spcAft>
                <a:spcPts val="0"/>
              </a:spcAft>
              <a:buClr>
                <a:schemeClr val="dk1"/>
              </a:buClr>
              <a:buSzPts val="2400"/>
              <a:buFont typeface="Trebuchet MS"/>
              <a:buChar char="•"/>
            </a:pPr>
            <a:r>
              <a:rPr lang="en-GB" sz="2400">
                <a:latin typeface="Trebuchet MS"/>
                <a:ea typeface="Trebuchet MS"/>
                <a:cs typeface="Trebuchet MS"/>
                <a:sym typeface="Trebuchet MS"/>
              </a:rPr>
              <a:t>Class Reps- how we can work with parents</a:t>
            </a:r>
            <a:endParaRPr/>
          </a:p>
          <a:p>
            <a:pPr marL="342900" lvl="0" indent="-139700" algn="l" rtl="0">
              <a:lnSpc>
                <a:spcPct val="100000"/>
              </a:lnSpc>
              <a:spcBef>
                <a:spcPts val="640"/>
              </a:spcBef>
              <a:spcAft>
                <a:spcPts val="0"/>
              </a:spcAft>
              <a:buClr>
                <a:schemeClr val="dk1"/>
              </a:buClr>
              <a:buSzPts val="3200"/>
              <a:buFont typeface="Arial"/>
              <a:buNone/>
            </a:pPr>
            <a:endParaRPr>
              <a:latin typeface="Trebuchet MS"/>
              <a:ea typeface="Trebuchet MS"/>
              <a:cs typeface="Trebuchet MS"/>
              <a:sym typeface="Trebuchet MS"/>
            </a:endParaRPr>
          </a:p>
        </p:txBody>
      </p:sp>
      <p:pic>
        <p:nvPicPr>
          <p:cNvPr id="128" name="Google Shape;128;p4"/>
          <p:cNvPicPr preferRelativeResize="0"/>
          <p:nvPr/>
        </p:nvPicPr>
        <p:blipFill rotWithShape="1">
          <a:blip r:embed="rId3">
            <a:alphaModFix/>
          </a:blip>
          <a:srcRect/>
          <a:stretch/>
        </p:blipFill>
        <p:spPr>
          <a:xfrm>
            <a:off x="395536" y="457200"/>
            <a:ext cx="1080120" cy="1080120"/>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body" idx="1"/>
          </p:nvPr>
        </p:nvSpPr>
        <p:spPr>
          <a:xfrm>
            <a:off x="468313" y="1660850"/>
            <a:ext cx="8280400" cy="448912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rebuchet MS"/>
              <a:buChar char="•"/>
            </a:pPr>
            <a:r>
              <a:rPr lang="en-GB" sz="2800" dirty="0">
                <a:latin typeface="Trebuchet MS"/>
                <a:ea typeface="Trebuchet MS"/>
                <a:cs typeface="Trebuchet MS"/>
                <a:sym typeface="Trebuchet MS"/>
              </a:rPr>
              <a:t>Book bag</a:t>
            </a:r>
            <a:endParaRPr dirty="0"/>
          </a:p>
          <a:p>
            <a:pPr marL="342900" lvl="0" indent="-342900" algn="l" rtl="0">
              <a:lnSpc>
                <a:spcPct val="100000"/>
              </a:lnSpc>
              <a:spcBef>
                <a:spcPts val="0"/>
              </a:spcBef>
              <a:spcAft>
                <a:spcPts val="0"/>
              </a:spcAft>
              <a:buClr>
                <a:schemeClr val="dk1"/>
              </a:buClr>
              <a:buSzPts val="2800"/>
              <a:buFont typeface="Trebuchet MS"/>
              <a:buChar char="•"/>
            </a:pPr>
            <a:r>
              <a:rPr lang="en-GB" sz="2800" dirty="0">
                <a:latin typeface="Trebuchet MS"/>
                <a:ea typeface="Trebuchet MS"/>
                <a:cs typeface="Trebuchet MS"/>
                <a:sym typeface="Trebuchet MS"/>
              </a:rPr>
              <a:t>Home school reading book (levelled)</a:t>
            </a:r>
            <a:endParaRPr dirty="0"/>
          </a:p>
          <a:p>
            <a:pPr marL="342900" lvl="0" indent="-342900" algn="l" rtl="0">
              <a:lnSpc>
                <a:spcPct val="100000"/>
              </a:lnSpc>
              <a:spcBef>
                <a:spcPts val="0"/>
              </a:spcBef>
              <a:spcAft>
                <a:spcPts val="0"/>
              </a:spcAft>
              <a:buClr>
                <a:schemeClr val="dk1"/>
              </a:buClr>
              <a:buSzPts val="2800"/>
              <a:buFont typeface="Trebuchet MS"/>
              <a:buChar char="•"/>
            </a:pPr>
            <a:r>
              <a:rPr lang="en-GB" sz="2800" dirty="0">
                <a:latin typeface="Trebuchet MS"/>
                <a:ea typeface="Trebuchet MS"/>
                <a:cs typeface="Trebuchet MS"/>
                <a:sym typeface="Trebuchet MS"/>
              </a:rPr>
              <a:t>Class library book (to share at home)</a:t>
            </a:r>
            <a:endParaRPr sz="2800" dirty="0">
              <a:latin typeface="Trebuchet MS"/>
              <a:ea typeface="Trebuchet MS"/>
              <a:cs typeface="Trebuchet MS"/>
              <a:sym typeface="Trebuchet MS"/>
            </a:endParaRPr>
          </a:p>
          <a:p>
            <a:pPr marL="342900" lvl="0" indent="-342900" algn="l" rtl="0">
              <a:lnSpc>
                <a:spcPct val="100000"/>
              </a:lnSpc>
              <a:spcBef>
                <a:spcPts val="560"/>
              </a:spcBef>
              <a:spcAft>
                <a:spcPts val="0"/>
              </a:spcAft>
              <a:buClr>
                <a:schemeClr val="dk1"/>
              </a:buClr>
              <a:buSzPts val="2800"/>
              <a:buFont typeface="Trebuchet MS"/>
              <a:buChar char="•"/>
            </a:pPr>
            <a:r>
              <a:rPr lang="en-GB" sz="2800" dirty="0">
                <a:latin typeface="Trebuchet MS"/>
                <a:ea typeface="Trebuchet MS"/>
                <a:cs typeface="Trebuchet MS"/>
                <a:sym typeface="Trebuchet MS"/>
              </a:rPr>
              <a:t>Reading record book</a:t>
            </a:r>
            <a:endParaRPr sz="2800" dirty="0">
              <a:latin typeface="Trebuchet MS"/>
              <a:ea typeface="Trebuchet MS"/>
              <a:cs typeface="Trebuchet MS"/>
              <a:sym typeface="Trebuchet MS"/>
            </a:endParaRPr>
          </a:p>
          <a:p>
            <a:pPr marL="342900" lvl="0" indent="-241300" algn="l" rtl="0">
              <a:lnSpc>
                <a:spcPct val="100000"/>
              </a:lnSpc>
              <a:spcBef>
                <a:spcPts val="320"/>
              </a:spcBef>
              <a:spcAft>
                <a:spcPts val="0"/>
              </a:spcAft>
              <a:buClr>
                <a:schemeClr val="dk1"/>
              </a:buClr>
              <a:buSzPts val="1600"/>
              <a:buFont typeface="Arial"/>
              <a:buNone/>
            </a:pPr>
            <a:endParaRPr sz="1600" dirty="0">
              <a:latin typeface="Trebuchet MS"/>
              <a:ea typeface="Trebuchet MS"/>
              <a:cs typeface="Trebuchet MS"/>
              <a:sym typeface="Trebuchet MS"/>
            </a:endParaRPr>
          </a:p>
          <a:p>
            <a:pPr marL="0" lvl="0" indent="0" algn="ctr" rtl="0">
              <a:lnSpc>
                <a:spcPct val="100000"/>
              </a:lnSpc>
              <a:spcBef>
                <a:spcPts val="400"/>
              </a:spcBef>
              <a:spcAft>
                <a:spcPts val="0"/>
              </a:spcAft>
              <a:buClr>
                <a:schemeClr val="dk1"/>
              </a:buClr>
              <a:buSzPts val="2000"/>
              <a:buFont typeface="Arial"/>
              <a:buNone/>
            </a:pPr>
            <a:endParaRPr sz="2000" dirty="0">
              <a:latin typeface="Trebuchet MS"/>
              <a:ea typeface="Trebuchet MS"/>
              <a:cs typeface="Trebuchet MS"/>
              <a:sym typeface="Trebuchet MS"/>
            </a:endParaRPr>
          </a:p>
          <a:p>
            <a:pPr marL="0" lvl="0" indent="0" algn="ctr" rtl="0">
              <a:lnSpc>
                <a:spcPct val="100000"/>
              </a:lnSpc>
              <a:spcBef>
                <a:spcPts val="400"/>
              </a:spcBef>
              <a:spcAft>
                <a:spcPts val="0"/>
              </a:spcAft>
              <a:buClr>
                <a:srgbClr val="FF0000"/>
              </a:buClr>
              <a:buSzPts val="2000"/>
              <a:buFont typeface="Trebuchet MS"/>
              <a:buNone/>
            </a:pPr>
            <a:r>
              <a:rPr lang="en-GB" sz="2000" dirty="0">
                <a:solidFill>
                  <a:srgbClr val="FF0000"/>
                </a:solidFill>
                <a:latin typeface="Trebuchet MS"/>
                <a:ea typeface="Trebuchet MS"/>
                <a:cs typeface="Trebuchet MS"/>
                <a:sym typeface="Trebuchet MS"/>
              </a:rPr>
              <a:t>Daily Books should be brought to school EVERYDAY</a:t>
            </a:r>
            <a:endParaRPr sz="2000" dirty="0">
              <a:solidFill>
                <a:srgbClr val="FF0000"/>
              </a:solidFill>
              <a:latin typeface="Trebuchet MS"/>
              <a:ea typeface="Trebuchet MS"/>
              <a:cs typeface="Trebuchet MS"/>
              <a:sym typeface="Trebuchet MS"/>
            </a:endParaRPr>
          </a:p>
        </p:txBody>
      </p:sp>
      <p:sp>
        <p:nvSpPr>
          <p:cNvPr id="135" name="Google Shape;135;p5"/>
          <p:cNvSpPr txBox="1">
            <a:spLocks noGrp="1"/>
          </p:cNvSpPr>
          <p:nvPr>
            <p:ph type="title"/>
          </p:nvPr>
        </p:nvSpPr>
        <p:spPr>
          <a:xfrm>
            <a:off x="971600" y="160338"/>
            <a:ext cx="6870700" cy="1600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4800">
                <a:solidFill>
                  <a:srgbClr val="FF0000"/>
                </a:solidFill>
                <a:latin typeface="Trebuchet MS"/>
                <a:ea typeface="Trebuchet MS"/>
                <a:cs typeface="Trebuchet MS"/>
                <a:sym typeface="Trebuchet MS"/>
              </a:rPr>
              <a:t>What to bring to school?</a:t>
            </a:r>
            <a:endParaRPr sz="4800">
              <a:solidFill>
                <a:srgbClr val="FF0000"/>
              </a:solidFill>
              <a:latin typeface="Trebuchet MS"/>
              <a:ea typeface="Trebuchet MS"/>
              <a:cs typeface="Trebuchet MS"/>
              <a:sym typeface="Trebuchet MS"/>
            </a:endParaRPr>
          </a:p>
        </p:txBody>
      </p:sp>
      <p:sp>
        <p:nvSpPr>
          <p:cNvPr id="136" name="Google Shape;136;p5" descr="Image result for red book ba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390363" y="282945"/>
            <a:ext cx="8363400" cy="956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b="1" dirty="0">
                <a:solidFill>
                  <a:schemeClr val="accent4"/>
                </a:solidFill>
              </a:rPr>
              <a:t/>
            </a:r>
            <a:br>
              <a:rPr lang="en-GB" b="1" dirty="0">
                <a:solidFill>
                  <a:schemeClr val="accent4"/>
                </a:solidFill>
              </a:rPr>
            </a:br>
            <a:r>
              <a:rPr lang="en-GB" b="1" dirty="0">
                <a:solidFill>
                  <a:schemeClr val="dk1"/>
                </a:solidFill>
                <a:latin typeface="Rockwell"/>
                <a:ea typeface="Rockwell"/>
                <a:cs typeface="Rockwell"/>
                <a:sym typeface="Rockwell"/>
              </a:rPr>
              <a:t/>
            </a:r>
            <a:br>
              <a:rPr lang="en-GB" b="1" dirty="0">
                <a:solidFill>
                  <a:schemeClr val="dk1"/>
                </a:solidFill>
                <a:latin typeface="Rockwell"/>
                <a:ea typeface="Rockwell"/>
                <a:cs typeface="Rockwell"/>
                <a:sym typeface="Rockwell"/>
              </a:rPr>
            </a:br>
            <a:r>
              <a:rPr lang="en-GB" b="1" dirty="0">
                <a:solidFill>
                  <a:schemeClr val="dk1"/>
                </a:solidFill>
                <a:latin typeface="Rockwell"/>
                <a:ea typeface="Rockwell"/>
                <a:cs typeface="Rockwell"/>
                <a:sym typeface="Rockwell"/>
              </a:rPr>
              <a:t/>
            </a:r>
            <a:br>
              <a:rPr lang="en-GB" b="1" dirty="0">
                <a:solidFill>
                  <a:schemeClr val="dk1"/>
                </a:solidFill>
                <a:latin typeface="Rockwell"/>
                <a:ea typeface="Rockwell"/>
                <a:cs typeface="Rockwell"/>
                <a:sym typeface="Rockwell"/>
              </a:rPr>
            </a:br>
            <a:r>
              <a:rPr lang="en-GB" dirty="0">
                <a:solidFill>
                  <a:srgbClr val="FF0000"/>
                </a:solidFill>
                <a:latin typeface="Trebuchet MS"/>
                <a:ea typeface="Trebuchet MS"/>
                <a:cs typeface="Trebuchet MS"/>
                <a:sym typeface="Trebuchet MS"/>
              </a:rPr>
              <a:t>Year </a:t>
            </a:r>
            <a:r>
              <a:rPr lang="en-GB" dirty="0" smtClean="0">
                <a:solidFill>
                  <a:srgbClr val="FF0000"/>
                </a:solidFill>
                <a:latin typeface="Trebuchet MS"/>
                <a:ea typeface="Trebuchet MS"/>
                <a:cs typeface="Trebuchet MS"/>
                <a:sym typeface="Trebuchet MS"/>
              </a:rPr>
              <a:t>5 </a:t>
            </a:r>
            <a:r>
              <a:rPr lang="en-GB" dirty="0">
                <a:solidFill>
                  <a:srgbClr val="FF0000"/>
                </a:solidFill>
                <a:latin typeface="Trebuchet MS"/>
                <a:ea typeface="Trebuchet MS"/>
                <a:cs typeface="Trebuchet MS"/>
                <a:sym typeface="Trebuchet MS"/>
              </a:rPr>
              <a:t>Curriculum</a:t>
            </a:r>
            <a:r>
              <a:rPr lang="en-GB" b="1" dirty="0">
                <a:solidFill>
                  <a:schemeClr val="dk1"/>
                </a:solidFill>
                <a:latin typeface="Rockwell"/>
                <a:ea typeface="Rockwell"/>
                <a:cs typeface="Rockwell"/>
                <a:sym typeface="Rockwell"/>
              </a:rPr>
              <a:t/>
            </a:r>
            <a:br>
              <a:rPr lang="en-GB" b="1" dirty="0">
                <a:solidFill>
                  <a:schemeClr val="dk1"/>
                </a:solidFill>
                <a:latin typeface="Rockwell"/>
                <a:ea typeface="Rockwell"/>
                <a:cs typeface="Rockwell"/>
                <a:sym typeface="Rockwell"/>
              </a:rPr>
            </a:br>
            <a:r>
              <a:rPr lang="en-GB" b="1" dirty="0">
                <a:solidFill>
                  <a:schemeClr val="dk1"/>
                </a:solidFill>
                <a:latin typeface="Rockwell"/>
                <a:ea typeface="Rockwell"/>
                <a:cs typeface="Rockwell"/>
                <a:sym typeface="Rockwell"/>
              </a:rPr>
              <a:t/>
            </a:r>
            <a:br>
              <a:rPr lang="en-GB" b="1" dirty="0">
                <a:solidFill>
                  <a:schemeClr val="dk1"/>
                </a:solidFill>
                <a:latin typeface="Rockwell"/>
                <a:ea typeface="Rockwell"/>
                <a:cs typeface="Rockwell"/>
                <a:sym typeface="Rockwell"/>
              </a:rPr>
            </a:br>
            <a:r>
              <a:rPr lang="en-GB" dirty="0">
                <a:solidFill>
                  <a:schemeClr val="dk1"/>
                </a:solidFill>
                <a:latin typeface="Trebuchet MS"/>
                <a:ea typeface="Trebuchet MS"/>
                <a:cs typeface="Trebuchet MS"/>
                <a:sym typeface="Trebuchet MS"/>
              </a:rPr>
              <a:t/>
            </a:r>
            <a:br>
              <a:rPr lang="en-GB" dirty="0">
                <a:solidFill>
                  <a:schemeClr val="dk1"/>
                </a:solidFill>
                <a:latin typeface="Trebuchet MS"/>
                <a:ea typeface="Trebuchet MS"/>
                <a:cs typeface="Trebuchet MS"/>
                <a:sym typeface="Trebuchet MS"/>
              </a:rPr>
            </a:br>
            <a:endParaRPr dirty="0">
              <a:latin typeface="Trebuchet MS"/>
              <a:ea typeface="Trebuchet MS"/>
              <a:cs typeface="Trebuchet MS"/>
              <a:sym typeface="Trebuchet MS"/>
            </a:endParaRPr>
          </a:p>
        </p:txBody>
      </p:sp>
      <p:pic>
        <p:nvPicPr>
          <p:cNvPr id="142" name="Google Shape;142;p6"/>
          <p:cNvPicPr preferRelativeResize="0"/>
          <p:nvPr/>
        </p:nvPicPr>
        <p:blipFill rotWithShape="1">
          <a:blip r:embed="rId3">
            <a:alphaModFix/>
          </a:blip>
          <a:srcRect/>
          <a:stretch/>
        </p:blipFill>
        <p:spPr>
          <a:xfrm>
            <a:off x="390386" y="220938"/>
            <a:ext cx="1080000" cy="1080000"/>
          </a:xfrm>
          <a:prstGeom prst="ellipse">
            <a:avLst/>
          </a:prstGeom>
          <a:noFill/>
          <a:ln>
            <a:noFill/>
          </a:ln>
        </p:spPr>
      </p:pic>
      <p:pic>
        <p:nvPicPr>
          <p:cNvPr id="2" name="Picture 1"/>
          <p:cNvPicPr>
            <a:picLocks noChangeAspect="1"/>
          </p:cNvPicPr>
          <p:nvPr/>
        </p:nvPicPr>
        <p:blipFill>
          <a:blip r:embed="rId4"/>
          <a:stretch>
            <a:fillRect/>
          </a:stretch>
        </p:blipFill>
        <p:spPr>
          <a:xfrm>
            <a:off x="671508" y="1846282"/>
            <a:ext cx="8302436" cy="447139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txBox="1">
            <a:spLocks noGrp="1"/>
          </p:cNvSpPr>
          <p:nvPr>
            <p:ph type="ctrTitle"/>
          </p:nvPr>
        </p:nvSpPr>
        <p:spPr>
          <a:xfrm>
            <a:off x="861713" y="552438"/>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7200">
                <a:latin typeface="Trebuchet MS"/>
                <a:ea typeface="Trebuchet MS"/>
                <a:cs typeface="Trebuchet MS"/>
                <a:sym typeface="Trebuchet MS"/>
              </a:rPr>
              <a:t>Handwriting</a:t>
            </a:r>
            <a:endParaRPr>
              <a:latin typeface="Trebuchet MS"/>
              <a:ea typeface="Trebuchet MS"/>
              <a:cs typeface="Trebuchet MS"/>
              <a:sym typeface="Trebuchet MS"/>
            </a:endParaRPr>
          </a:p>
        </p:txBody>
      </p:sp>
      <p:pic>
        <p:nvPicPr>
          <p:cNvPr id="162" name="Google Shape;162;p9" descr="Image result for child writing red uniform"/>
          <p:cNvPicPr preferRelativeResize="0"/>
          <p:nvPr/>
        </p:nvPicPr>
        <p:blipFill rotWithShape="1">
          <a:blip r:embed="rId3">
            <a:alphaModFix/>
          </a:blip>
          <a:srcRect/>
          <a:stretch/>
        </p:blipFill>
        <p:spPr>
          <a:xfrm>
            <a:off x="323850" y="4846638"/>
            <a:ext cx="2808288" cy="1579562"/>
          </a:xfrm>
          <a:prstGeom prst="rect">
            <a:avLst/>
          </a:prstGeom>
          <a:noFill/>
          <a:ln>
            <a:noFill/>
          </a:ln>
        </p:spPr>
      </p:pic>
      <p:pic>
        <p:nvPicPr>
          <p:cNvPr id="163" name="Google Shape;163;p9" descr="Image result for cursive letter formation"/>
          <p:cNvPicPr preferRelativeResize="0"/>
          <p:nvPr/>
        </p:nvPicPr>
        <p:blipFill rotWithShape="1">
          <a:blip r:embed="rId4">
            <a:alphaModFix/>
          </a:blip>
          <a:srcRect t="7970" b="27552"/>
          <a:stretch/>
        </p:blipFill>
        <p:spPr>
          <a:xfrm>
            <a:off x="4909685" y="4846638"/>
            <a:ext cx="4121150" cy="1881188"/>
          </a:xfrm>
          <a:prstGeom prst="rect">
            <a:avLst/>
          </a:prstGeom>
          <a:noFill/>
          <a:ln>
            <a:noFill/>
          </a:ln>
        </p:spPr>
      </p:pic>
      <p:sp>
        <p:nvSpPr>
          <p:cNvPr id="164" name="Google Shape;164;p9"/>
          <p:cNvSpPr txBox="1"/>
          <p:nvPr/>
        </p:nvSpPr>
        <p:spPr>
          <a:xfrm>
            <a:off x="11" y="693000"/>
            <a:ext cx="8856600" cy="547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Trebuchet MS"/>
              <a:ea typeface="Trebuchet MS"/>
              <a:cs typeface="Trebuchet MS"/>
              <a:sym typeface="Trebuchet MS"/>
            </a:endParaRPr>
          </a:p>
          <a:p>
            <a:pPr marL="0" marR="0" lvl="0" indent="0" algn="ctr"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Trebuchet MS"/>
              <a:ea typeface="Trebuchet MS"/>
              <a:cs typeface="Trebuchet MS"/>
              <a:sym typeface="Trebuchet MS"/>
            </a:endParaRPr>
          </a:p>
          <a:p>
            <a:pPr marL="0" marR="0" lvl="0" indent="0" algn="ctr" rtl="0">
              <a:lnSpc>
                <a:spcPct val="100000"/>
              </a:lnSpc>
              <a:spcBef>
                <a:spcPts val="480"/>
              </a:spcBef>
              <a:spcAft>
                <a:spcPts val="0"/>
              </a:spcAft>
              <a:buClr>
                <a:schemeClr val="dk1"/>
              </a:buClr>
              <a:buSzPts val="2400"/>
              <a:buFont typeface="Trebuchet MS"/>
              <a:buNone/>
            </a:pPr>
            <a:r>
              <a:rPr lang="en-GB" sz="2400" b="0" i="0" u="none" strike="noStrike" cap="none">
                <a:solidFill>
                  <a:schemeClr val="dk1"/>
                </a:solidFill>
                <a:latin typeface="Trebuchet MS"/>
                <a:ea typeface="Trebuchet MS"/>
                <a:cs typeface="Trebuchet MS"/>
                <a:sym typeface="Trebuchet MS"/>
              </a:rPr>
              <a:t>Cursive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480"/>
              </a:spcBef>
              <a:spcAft>
                <a:spcPts val="0"/>
              </a:spcAft>
              <a:buClr>
                <a:schemeClr val="dk1"/>
              </a:buClr>
              <a:buSzPts val="2400"/>
              <a:buFont typeface="Trebuchet MS"/>
              <a:buNone/>
            </a:pPr>
            <a:r>
              <a:rPr lang="en-GB" sz="2400" b="0" i="0" u="none" strike="noStrike" cap="none">
                <a:solidFill>
                  <a:schemeClr val="dk1"/>
                </a:solidFill>
                <a:latin typeface="Trebuchet MS"/>
                <a:ea typeface="Trebuchet MS"/>
                <a:cs typeface="Trebuchet MS"/>
                <a:sym typeface="Trebuchet MS"/>
              </a:rPr>
              <a:t>Daily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480"/>
              </a:spcBef>
              <a:spcAft>
                <a:spcPts val="0"/>
              </a:spcAft>
              <a:buClr>
                <a:schemeClr val="dk1"/>
              </a:buClr>
              <a:buSzPts val="2400"/>
              <a:buFont typeface="Trebuchet MS"/>
              <a:buNone/>
            </a:pPr>
            <a:r>
              <a:rPr lang="en-GB" sz="2400" b="0" i="0" u="none" strike="noStrike" cap="none">
                <a:solidFill>
                  <a:schemeClr val="dk1"/>
                </a:solidFill>
                <a:latin typeface="Trebuchet MS"/>
                <a:ea typeface="Trebuchet MS"/>
                <a:cs typeface="Trebuchet MS"/>
                <a:sym typeface="Trebuchet MS"/>
              </a:rPr>
              <a:t>Pen license</a:t>
            </a:r>
            <a:endParaRPr sz="1400" b="0" i="0" u="none" strike="noStrike" cap="none">
              <a:solidFill>
                <a:srgbClr val="000000"/>
              </a:solidFill>
              <a:latin typeface="Arial"/>
              <a:ea typeface="Arial"/>
              <a:cs typeface="Arial"/>
              <a:sym typeface="Arial"/>
            </a:endParaRPr>
          </a:p>
        </p:txBody>
      </p:sp>
      <p:pic>
        <p:nvPicPr>
          <p:cNvPr id="165" name="Google Shape;165;p9" descr="RWI set one mat | Teaching Resources"/>
          <p:cNvPicPr preferRelativeResize="0"/>
          <p:nvPr/>
        </p:nvPicPr>
        <p:blipFill rotWithShape="1">
          <a:blip r:embed="rId5">
            <a:alphaModFix/>
          </a:blip>
          <a:srcRect/>
          <a:stretch/>
        </p:blipFill>
        <p:spPr>
          <a:xfrm>
            <a:off x="2424537" y="3365253"/>
            <a:ext cx="3562609" cy="2670808"/>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559</Words>
  <Application>Microsoft Office PowerPoint</Application>
  <PresentationFormat>On-screen Show (4:3)</PresentationFormat>
  <Paragraphs>77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Rockwell</vt:lpstr>
      <vt:lpstr>Century Gothic</vt:lpstr>
      <vt:lpstr>Arial</vt:lpstr>
      <vt:lpstr>Trebuchet MS</vt:lpstr>
      <vt:lpstr>Default Design</vt:lpstr>
      <vt:lpstr>  Welcome  </vt:lpstr>
      <vt:lpstr>   Headteacher Message   Welcome to a new school year </vt:lpstr>
      <vt:lpstr>   Attendance Update    </vt:lpstr>
      <vt:lpstr>   Meet the Teacher  Welcome to Year 5 </vt:lpstr>
      <vt:lpstr>Year 5 Timetable</vt:lpstr>
      <vt:lpstr>   Key Messages   </vt:lpstr>
      <vt:lpstr>What to bring to school?</vt:lpstr>
      <vt:lpstr>   Year 5 Curriculum   </vt:lpstr>
      <vt:lpstr>Handwriting</vt:lpstr>
      <vt:lpstr>How to help at home…</vt:lpstr>
      <vt:lpstr>Parent Class Representative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HGfL Teacher</dc:creator>
  <cp:lastModifiedBy>Ryan Saunderson</cp:lastModifiedBy>
  <cp:revision>2</cp:revision>
  <dcterms:created xsi:type="dcterms:W3CDTF">2006-02-05T20:07:18Z</dcterms:created>
  <dcterms:modified xsi:type="dcterms:W3CDTF">2025-09-30T11:21:58Z</dcterms:modified>
</cp:coreProperties>
</file>