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000000"/>
          </p15:clr>
        </p15:guide>
        <p15:guide id="2" pos="2448">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ns1VmBq8U57TSufDbKb2fS5JGg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2220" y="42"/>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82930" y="1646133"/>
            <a:ext cx="6606540" cy="3501813"/>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71550" y="5282989"/>
            <a:ext cx="5829300" cy="242845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a:endParaRPr/>
          </a:p>
        </p:txBody>
      </p:sp>
      <p:sp>
        <p:nvSpPr>
          <p:cNvPr id="14" name="Google Shape;14;p3"/>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34353" y="535519"/>
            <a:ext cx="6703695"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695219" y="2516718"/>
            <a:ext cx="6381962" cy="670369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38071" y="3959569"/>
            <a:ext cx="8524029" cy="167592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262353" y="2332223"/>
            <a:ext cx="8524029" cy="493061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34353" y="535519"/>
            <a:ext cx="6703695"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34353" y="2677584"/>
            <a:ext cx="6703695"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30305" y="2507618"/>
            <a:ext cx="6703695" cy="41840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530305" y="6731215"/>
            <a:ext cx="6703695" cy="220027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50"/>
              </a:spcBef>
              <a:spcAft>
                <a:spcPts val="0"/>
              </a:spcAft>
              <a:buClr>
                <a:schemeClr val="dk1"/>
              </a:buClr>
              <a:buSzPts val="2040"/>
              <a:buNone/>
              <a:defRPr sz="2040">
                <a:solidFill>
                  <a:schemeClr val="dk1"/>
                </a:solidFill>
              </a:defRPr>
            </a:lvl1pPr>
            <a:lvl2pPr marL="914400" lvl="1" indent="-228600" algn="l">
              <a:lnSpc>
                <a:spcPct val="90000"/>
              </a:lnSpc>
              <a:spcBef>
                <a:spcPts val="425"/>
              </a:spcBef>
              <a:spcAft>
                <a:spcPts val="0"/>
              </a:spcAft>
              <a:buClr>
                <a:srgbClr val="888888"/>
              </a:buClr>
              <a:buSzPts val="1700"/>
              <a:buNone/>
              <a:defRPr sz="1700">
                <a:solidFill>
                  <a:srgbClr val="888888"/>
                </a:solidFill>
              </a:defRPr>
            </a:lvl2pPr>
            <a:lvl3pPr marL="1371600" lvl="2" indent="-228600" algn="l">
              <a:lnSpc>
                <a:spcPct val="90000"/>
              </a:lnSpc>
              <a:spcBef>
                <a:spcPts val="425"/>
              </a:spcBef>
              <a:spcAft>
                <a:spcPts val="0"/>
              </a:spcAft>
              <a:buClr>
                <a:srgbClr val="888888"/>
              </a:buClr>
              <a:buSzPts val="1530"/>
              <a:buNone/>
              <a:defRPr sz="1530">
                <a:solidFill>
                  <a:srgbClr val="888888"/>
                </a:solidFill>
              </a:defRPr>
            </a:lvl3pPr>
            <a:lvl4pPr marL="1828800" lvl="3" indent="-228600" algn="l">
              <a:lnSpc>
                <a:spcPct val="90000"/>
              </a:lnSpc>
              <a:spcBef>
                <a:spcPts val="425"/>
              </a:spcBef>
              <a:spcAft>
                <a:spcPts val="0"/>
              </a:spcAft>
              <a:buClr>
                <a:srgbClr val="888888"/>
              </a:buClr>
              <a:buSzPts val="1360"/>
              <a:buNone/>
              <a:defRPr sz="1360">
                <a:solidFill>
                  <a:srgbClr val="888888"/>
                </a:solidFill>
              </a:defRPr>
            </a:lvl4pPr>
            <a:lvl5pPr marL="2286000" lvl="4" indent="-228600" algn="l">
              <a:lnSpc>
                <a:spcPct val="90000"/>
              </a:lnSpc>
              <a:spcBef>
                <a:spcPts val="425"/>
              </a:spcBef>
              <a:spcAft>
                <a:spcPts val="0"/>
              </a:spcAft>
              <a:buClr>
                <a:srgbClr val="888888"/>
              </a:buClr>
              <a:buSzPts val="1360"/>
              <a:buNone/>
              <a:defRPr sz="1360">
                <a:solidFill>
                  <a:srgbClr val="888888"/>
                </a:solidFill>
              </a:defRPr>
            </a:lvl5pPr>
            <a:lvl6pPr marL="2743200" lvl="5" indent="-228600" algn="l">
              <a:lnSpc>
                <a:spcPct val="90000"/>
              </a:lnSpc>
              <a:spcBef>
                <a:spcPts val="425"/>
              </a:spcBef>
              <a:spcAft>
                <a:spcPts val="0"/>
              </a:spcAft>
              <a:buClr>
                <a:srgbClr val="888888"/>
              </a:buClr>
              <a:buSzPts val="1360"/>
              <a:buNone/>
              <a:defRPr sz="1360">
                <a:solidFill>
                  <a:srgbClr val="888888"/>
                </a:solidFill>
              </a:defRPr>
            </a:lvl6pPr>
            <a:lvl7pPr marL="3200400" lvl="6" indent="-228600" algn="l">
              <a:lnSpc>
                <a:spcPct val="90000"/>
              </a:lnSpc>
              <a:spcBef>
                <a:spcPts val="425"/>
              </a:spcBef>
              <a:spcAft>
                <a:spcPts val="0"/>
              </a:spcAft>
              <a:buClr>
                <a:srgbClr val="888888"/>
              </a:buClr>
              <a:buSzPts val="1360"/>
              <a:buNone/>
              <a:defRPr sz="1360">
                <a:solidFill>
                  <a:srgbClr val="888888"/>
                </a:solidFill>
              </a:defRPr>
            </a:lvl7pPr>
            <a:lvl8pPr marL="3657600" lvl="7" indent="-228600" algn="l">
              <a:lnSpc>
                <a:spcPct val="90000"/>
              </a:lnSpc>
              <a:spcBef>
                <a:spcPts val="425"/>
              </a:spcBef>
              <a:spcAft>
                <a:spcPts val="0"/>
              </a:spcAft>
              <a:buClr>
                <a:srgbClr val="888888"/>
              </a:buClr>
              <a:buSzPts val="1360"/>
              <a:buNone/>
              <a:defRPr sz="1360">
                <a:solidFill>
                  <a:srgbClr val="888888"/>
                </a:solidFill>
              </a:defRPr>
            </a:lvl8pPr>
            <a:lvl9pPr marL="4114800" lvl="8" indent="-228600" algn="l">
              <a:lnSpc>
                <a:spcPct val="90000"/>
              </a:lnSpc>
              <a:spcBef>
                <a:spcPts val="425"/>
              </a:spcBef>
              <a:spcAft>
                <a:spcPts val="0"/>
              </a:spcAft>
              <a:buClr>
                <a:srgbClr val="888888"/>
              </a:buClr>
              <a:buSzPts val="1360"/>
              <a:buNone/>
              <a:defRPr sz="1360">
                <a:solidFill>
                  <a:srgbClr val="888888"/>
                </a:solidFill>
              </a:defRPr>
            </a:lvl9pPr>
          </a:lstStyle>
          <a:p>
            <a:endParaRPr/>
          </a:p>
        </p:txBody>
      </p:sp>
      <p:sp>
        <p:nvSpPr>
          <p:cNvPr id="26" name="Google Shape;26;p5"/>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34353" y="535519"/>
            <a:ext cx="6703695"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34353" y="2677584"/>
            <a:ext cx="3303270"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934778" y="2677584"/>
            <a:ext cx="3303270"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35365" y="535519"/>
            <a:ext cx="6703695"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35366" y="2465706"/>
            <a:ext cx="3288089" cy="120840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50"/>
              </a:spcBef>
              <a:spcAft>
                <a:spcPts val="0"/>
              </a:spcAft>
              <a:buClr>
                <a:schemeClr val="dk1"/>
              </a:buClr>
              <a:buSzPts val="2040"/>
              <a:buNone/>
              <a:defRPr sz="2040" b="1"/>
            </a:lvl1pPr>
            <a:lvl2pPr marL="914400" lvl="1" indent="-228600" algn="l">
              <a:lnSpc>
                <a:spcPct val="90000"/>
              </a:lnSpc>
              <a:spcBef>
                <a:spcPts val="425"/>
              </a:spcBef>
              <a:spcAft>
                <a:spcPts val="0"/>
              </a:spcAft>
              <a:buClr>
                <a:schemeClr val="dk1"/>
              </a:buClr>
              <a:buSzPts val="1700"/>
              <a:buNone/>
              <a:defRPr sz="1700" b="1"/>
            </a:lvl2pPr>
            <a:lvl3pPr marL="1371600" lvl="2" indent="-228600" algn="l">
              <a:lnSpc>
                <a:spcPct val="90000"/>
              </a:lnSpc>
              <a:spcBef>
                <a:spcPts val="425"/>
              </a:spcBef>
              <a:spcAft>
                <a:spcPts val="0"/>
              </a:spcAft>
              <a:buClr>
                <a:schemeClr val="dk1"/>
              </a:buClr>
              <a:buSzPts val="1530"/>
              <a:buNone/>
              <a:defRPr sz="1530" b="1"/>
            </a:lvl3pPr>
            <a:lvl4pPr marL="1828800" lvl="3" indent="-228600" algn="l">
              <a:lnSpc>
                <a:spcPct val="90000"/>
              </a:lnSpc>
              <a:spcBef>
                <a:spcPts val="425"/>
              </a:spcBef>
              <a:spcAft>
                <a:spcPts val="0"/>
              </a:spcAft>
              <a:buClr>
                <a:schemeClr val="dk1"/>
              </a:buClr>
              <a:buSzPts val="1360"/>
              <a:buNone/>
              <a:defRPr sz="1360" b="1"/>
            </a:lvl4pPr>
            <a:lvl5pPr marL="2286000" lvl="4" indent="-228600" algn="l">
              <a:lnSpc>
                <a:spcPct val="90000"/>
              </a:lnSpc>
              <a:spcBef>
                <a:spcPts val="425"/>
              </a:spcBef>
              <a:spcAft>
                <a:spcPts val="0"/>
              </a:spcAft>
              <a:buClr>
                <a:schemeClr val="dk1"/>
              </a:buClr>
              <a:buSzPts val="1360"/>
              <a:buNone/>
              <a:defRPr sz="1360" b="1"/>
            </a:lvl5pPr>
            <a:lvl6pPr marL="2743200" lvl="5" indent="-228600" algn="l">
              <a:lnSpc>
                <a:spcPct val="90000"/>
              </a:lnSpc>
              <a:spcBef>
                <a:spcPts val="425"/>
              </a:spcBef>
              <a:spcAft>
                <a:spcPts val="0"/>
              </a:spcAft>
              <a:buClr>
                <a:schemeClr val="dk1"/>
              </a:buClr>
              <a:buSzPts val="1360"/>
              <a:buNone/>
              <a:defRPr sz="1360" b="1"/>
            </a:lvl6pPr>
            <a:lvl7pPr marL="3200400" lvl="6" indent="-228600" algn="l">
              <a:lnSpc>
                <a:spcPct val="90000"/>
              </a:lnSpc>
              <a:spcBef>
                <a:spcPts val="425"/>
              </a:spcBef>
              <a:spcAft>
                <a:spcPts val="0"/>
              </a:spcAft>
              <a:buClr>
                <a:schemeClr val="dk1"/>
              </a:buClr>
              <a:buSzPts val="1360"/>
              <a:buNone/>
              <a:defRPr sz="1360" b="1"/>
            </a:lvl7pPr>
            <a:lvl8pPr marL="3657600" lvl="7" indent="-228600" algn="l">
              <a:lnSpc>
                <a:spcPct val="90000"/>
              </a:lnSpc>
              <a:spcBef>
                <a:spcPts val="425"/>
              </a:spcBef>
              <a:spcAft>
                <a:spcPts val="0"/>
              </a:spcAft>
              <a:buClr>
                <a:schemeClr val="dk1"/>
              </a:buClr>
              <a:buSzPts val="1360"/>
              <a:buNone/>
              <a:defRPr sz="1360" b="1"/>
            </a:lvl8pPr>
            <a:lvl9pPr marL="4114800" lvl="8" indent="-228600" algn="l">
              <a:lnSpc>
                <a:spcPct val="90000"/>
              </a:lnSpc>
              <a:spcBef>
                <a:spcPts val="425"/>
              </a:spcBef>
              <a:spcAft>
                <a:spcPts val="0"/>
              </a:spcAft>
              <a:buClr>
                <a:schemeClr val="dk1"/>
              </a:buClr>
              <a:buSzPts val="1360"/>
              <a:buNone/>
              <a:defRPr sz="1360" b="1"/>
            </a:lvl9pPr>
          </a:lstStyle>
          <a:p>
            <a:endParaRPr/>
          </a:p>
        </p:txBody>
      </p:sp>
      <p:sp>
        <p:nvSpPr>
          <p:cNvPr id="39" name="Google Shape;39;p7"/>
          <p:cNvSpPr txBox="1">
            <a:spLocks noGrp="1"/>
          </p:cNvSpPr>
          <p:nvPr>
            <p:ph type="body" idx="2"/>
          </p:nvPr>
        </p:nvSpPr>
        <p:spPr>
          <a:xfrm>
            <a:off x="535366" y="3674110"/>
            <a:ext cx="3288089" cy="54040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934778" y="2465706"/>
            <a:ext cx="3304282" cy="120840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50"/>
              </a:spcBef>
              <a:spcAft>
                <a:spcPts val="0"/>
              </a:spcAft>
              <a:buClr>
                <a:schemeClr val="dk1"/>
              </a:buClr>
              <a:buSzPts val="2040"/>
              <a:buNone/>
              <a:defRPr sz="2040" b="1"/>
            </a:lvl1pPr>
            <a:lvl2pPr marL="914400" lvl="1" indent="-228600" algn="l">
              <a:lnSpc>
                <a:spcPct val="90000"/>
              </a:lnSpc>
              <a:spcBef>
                <a:spcPts val="425"/>
              </a:spcBef>
              <a:spcAft>
                <a:spcPts val="0"/>
              </a:spcAft>
              <a:buClr>
                <a:schemeClr val="dk1"/>
              </a:buClr>
              <a:buSzPts val="1700"/>
              <a:buNone/>
              <a:defRPr sz="1700" b="1"/>
            </a:lvl2pPr>
            <a:lvl3pPr marL="1371600" lvl="2" indent="-228600" algn="l">
              <a:lnSpc>
                <a:spcPct val="90000"/>
              </a:lnSpc>
              <a:spcBef>
                <a:spcPts val="425"/>
              </a:spcBef>
              <a:spcAft>
                <a:spcPts val="0"/>
              </a:spcAft>
              <a:buClr>
                <a:schemeClr val="dk1"/>
              </a:buClr>
              <a:buSzPts val="1530"/>
              <a:buNone/>
              <a:defRPr sz="1530" b="1"/>
            </a:lvl3pPr>
            <a:lvl4pPr marL="1828800" lvl="3" indent="-228600" algn="l">
              <a:lnSpc>
                <a:spcPct val="90000"/>
              </a:lnSpc>
              <a:spcBef>
                <a:spcPts val="425"/>
              </a:spcBef>
              <a:spcAft>
                <a:spcPts val="0"/>
              </a:spcAft>
              <a:buClr>
                <a:schemeClr val="dk1"/>
              </a:buClr>
              <a:buSzPts val="1360"/>
              <a:buNone/>
              <a:defRPr sz="1360" b="1"/>
            </a:lvl4pPr>
            <a:lvl5pPr marL="2286000" lvl="4" indent="-228600" algn="l">
              <a:lnSpc>
                <a:spcPct val="90000"/>
              </a:lnSpc>
              <a:spcBef>
                <a:spcPts val="425"/>
              </a:spcBef>
              <a:spcAft>
                <a:spcPts val="0"/>
              </a:spcAft>
              <a:buClr>
                <a:schemeClr val="dk1"/>
              </a:buClr>
              <a:buSzPts val="1360"/>
              <a:buNone/>
              <a:defRPr sz="1360" b="1"/>
            </a:lvl5pPr>
            <a:lvl6pPr marL="2743200" lvl="5" indent="-228600" algn="l">
              <a:lnSpc>
                <a:spcPct val="90000"/>
              </a:lnSpc>
              <a:spcBef>
                <a:spcPts val="425"/>
              </a:spcBef>
              <a:spcAft>
                <a:spcPts val="0"/>
              </a:spcAft>
              <a:buClr>
                <a:schemeClr val="dk1"/>
              </a:buClr>
              <a:buSzPts val="1360"/>
              <a:buNone/>
              <a:defRPr sz="1360" b="1"/>
            </a:lvl6pPr>
            <a:lvl7pPr marL="3200400" lvl="6" indent="-228600" algn="l">
              <a:lnSpc>
                <a:spcPct val="90000"/>
              </a:lnSpc>
              <a:spcBef>
                <a:spcPts val="425"/>
              </a:spcBef>
              <a:spcAft>
                <a:spcPts val="0"/>
              </a:spcAft>
              <a:buClr>
                <a:schemeClr val="dk1"/>
              </a:buClr>
              <a:buSzPts val="1360"/>
              <a:buNone/>
              <a:defRPr sz="1360" b="1"/>
            </a:lvl7pPr>
            <a:lvl8pPr marL="3657600" lvl="7" indent="-228600" algn="l">
              <a:lnSpc>
                <a:spcPct val="90000"/>
              </a:lnSpc>
              <a:spcBef>
                <a:spcPts val="425"/>
              </a:spcBef>
              <a:spcAft>
                <a:spcPts val="0"/>
              </a:spcAft>
              <a:buClr>
                <a:schemeClr val="dk1"/>
              </a:buClr>
              <a:buSzPts val="1360"/>
              <a:buNone/>
              <a:defRPr sz="1360" b="1"/>
            </a:lvl8pPr>
            <a:lvl9pPr marL="4114800" lvl="8" indent="-228600" algn="l">
              <a:lnSpc>
                <a:spcPct val="90000"/>
              </a:lnSpc>
              <a:spcBef>
                <a:spcPts val="425"/>
              </a:spcBef>
              <a:spcAft>
                <a:spcPts val="0"/>
              </a:spcAft>
              <a:buClr>
                <a:schemeClr val="dk1"/>
              </a:buClr>
              <a:buSzPts val="1360"/>
              <a:buNone/>
              <a:defRPr sz="1360" b="1"/>
            </a:lvl9pPr>
          </a:lstStyle>
          <a:p>
            <a:endParaRPr/>
          </a:p>
        </p:txBody>
      </p:sp>
      <p:sp>
        <p:nvSpPr>
          <p:cNvPr id="41" name="Google Shape;41;p7"/>
          <p:cNvSpPr txBox="1">
            <a:spLocks noGrp="1"/>
          </p:cNvSpPr>
          <p:nvPr>
            <p:ph type="body" idx="4"/>
          </p:nvPr>
        </p:nvSpPr>
        <p:spPr>
          <a:xfrm>
            <a:off x="3934778" y="3674110"/>
            <a:ext cx="3304282" cy="54040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50"/>
              </a:spcBef>
              <a:spcAft>
                <a:spcPts val="0"/>
              </a:spcAft>
              <a:buClr>
                <a:schemeClr val="dk1"/>
              </a:buClr>
              <a:buSzPts val="1800"/>
              <a:buChar char="•"/>
              <a:defRPr/>
            </a:lvl1pPr>
            <a:lvl2pPr marL="914400" lvl="1" indent="-342900" algn="l">
              <a:lnSpc>
                <a:spcPct val="90000"/>
              </a:lnSpc>
              <a:spcBef>
                <a:spcPts val="425"/>
              </a:spcBef>
              <a:spcAft>
                <a:spcPts val="0"/>
              </a:spcAft>
              <a:buClr>
                <a:schemeClr val="dk1"/>
              </a:buClr>
              <a:buSzPts val="1800"/>
              <a:buChar char="•"/>
              <a:defRPr/>
            </a:lvl2pPr>
            <a:lvl3pPr marL="1371600" lvl="2" indent="-342900" algn="l">
              <a:lnSpc>
                <a:spcPct val="90000"/>
              </a:lnSpc>
              <a:spcBef>
                <a:spcPts val="425"/>
              </a:spcBef>
              <a:spcAft>
                <a:spcPts val="0"/>
              </a:spcAft>
              <a:buClr>
                <a:schemeClr val="dk1"/>
              </a:buClr>
              <a:buSzPts val="1800"/>
              <a:buChar char="•"/>
              <a:defRPr/>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34353" y="535519"/>
            <a:ext cx="6703695"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35365" y="670560"/>
            <a:ext cx="2506801" cy="2346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304282" y="1448226"/>
            <a:ext cx="3934778" cy="7147983"/>
          </a:xfrm>
          <a:prstGeom prst="rect">
            <a:avLst/>
          </a:prstGeom>
          <a:noFill/>
          <a:ln>
            <a:noFill/>
          </a:ln>
        </p:spPr>
        <p:txBody>
          <a:bodyPr spcFirstLastPara="1" wrap="square" lIns="91425" tIns="45700" rIns="91425" bIns="45700" anchor="t" anchorCtr="0">
            <a:normAutofit/>
          </a:bodyPr>
          <a:lstStyle>
            <a:lvl1pPr marL="457200" lvl="0" indent="-401320" algn="l">
              <a:lnSpc>
                <a:spcPct val="90000"/>
              </a:lnSpc>
              <a:spcBef>
                <a:spcPts val="850"/>
              </a:spcBef>
              <a:spcAft>
                <a:spcPts val="0"/>
              </a:spcAft>
              <a:buClr>
                <a:schemeClr val="dk1"/>
              </a:buClr>
              <a:buSzPts val="2720"/>
              <a:buChar char="•"/>
              <a:defRPr sz="2720"/>
            </a:lvl1pPr>
            <a:lvl2pPr marL="914400" lvl="1" indent="-379730" algn="l">
              <a:lnSpc>
                <a:spcPct val="90000"/>
              </a:lnSpc>
              <a:spcBef>
                <a:spcPts val="425"/>
              </a:spcBef>
              <a:spcAft>
                <a:spcPts val="0"/>
              </a:spcAft>
              <a:buClr>
                <a:schemeClr val="dk1"/>
              </a:buClr>
              <a:buSzPts val="2380"/>
              <a:buChar char="•"/>
              <a:defRPr sz="2380"/>
            </a:lvl2pPr>
            <a:lvl3pPr marL="1371600" lvl="2" indent="-358139" algn="l">
              <a:lnSpc>
                <a:spcPct val="90000"/>
              </a:lnSpc>
              <a:spcBef>
                <a:spcPts val="425"/>
              </a:spcBef>
              <a:spcAft>
                <a:spcPts val="0"/>
              </a:spcAft>
              <a:buClr>
                <a:schemeClr val="dk1"/>
              </a:buClr>
              <a:buSzPts val="2040"/>
              <a:buChar char="•"/>
              <a:defRPr sz="2040"/>
            </a:lvl3pPr>
            <a:lvl4pPr marL="1828800" lvl="3" indent="-336550" algn="l">
              <a:lnSpc>
                <a:spcPct val="90000"/>
              </a:lnSpc>
              <a:spcBef>
                <a:spcPts val="425"/>
              </a:spcBef>
              <a:spcAft>
                <a:spcPts val="0"/>
              </a:spcAft>
              <a:buClr>
                <a:schemeClr val="dk1"/>
              </a:buClr>
              <a:buSzPts val="1700"/>
              <a:buChar char="•"/>
              <a:defRPr sz="1700"/>
            </a:lvl4pPr>
            <a:lvl5pPr marL="2286000" lvl="4" indent="-336550" algn="l">
              <a:lnSpc>
                <a:spcPct val="90000"/>
              </a:lnSpc>
              <a:spcBef>
                <a:spcPts val="425"/>
              </a:spcBef>
              <a:spcAft>
                <a:spcPts val="0"/>
              </a:spcAft>
              <a:buClr>
                <a:schemeClr val="dk1"/>
              </a:buClr>
              <a:buSzPts val="1700"/>
              <a:buChar char="•"/>
              <a:defRPr sz="1700"/>
            </a:lvl5pPr>
            <a:lvl6pPr marL="2743200" lvl="5" indent="-336550" algn="l">
              <a:lnSpc>
                <a:spcPct val="90000"/>
              </a:lnSpc>
              <a:spcBef>
                <a:spcPts val="425"/>
              </a:spcBef>
              <a:spcAft>
                <a:spcPts val="0"/>
              </a:spcAft>
              <a:buClr>
                <a:schemeClr val="dk1"/>
              </a:buClr>
              <a:buSzPts val="1700"/>
              <a:buChar char="•"/>
              <a:defRPr sz="1700"/>
            </a:lvl6pPr>
            <a:lvl7pPr marL="3200400" lvl="6" indent="-336550" algn="l">
              <a:lnSpc>
                <a:spcPct val="90000"/>
              </a:lnSpc>
              <a:spcBef>
                <a:spcPts val="425"/>
              </a:spcBef>
              <a:spcAft>
                <a:spcPts val="0"/>
              </a:spcAft>
              <a:buClr>
                <a:schemeClr val="dk1"/>
              </a:buClr>
              <a:buSzPts val="1700"/>
              <a:buChar char="•"/>
              <a:defRPr sz="1700"/>
            </a:lvl7pPr>
            <a:lvl8pPr marL="3657600" lvl="7" indent="-336550" algn="l">
              <a:lnSpc>
                <a:spcPct val="90000"/>
              </a:lnSpc>
              <a:spcBef>
                <a:spcPts val="425"/>
              </a:spcBef>
              <a:spcAft>
                <a:spcPts val="0"/>
              </a:spcAft>
              <a:buClr>
                <a:schemeClr val="dk1"/>
              </a:buClr>
              <a:buSzPts val="1700"/>
              <a:buChar char="•"/>
              <a:defRPr sz="1700"/>
            </a:lvl8pPr>
            <a:lvl9pPr marL="4114800" lvl="8" indent="-336550" algn="l">
              <a:lnSpc>
                <a:spcPct val="90000"/>
              </a:lnSpc>
              <a:spcBef>
                <a:spcPts val="425"/>
              </a:spcBef>
              <a:spcAft>
                <a:spcPts val="0"/>
              </a:spcAft>
              <a:buClr>
                <a:schemeClr val="dk1"/>
              </a:buClr>
              <a:buSzPts val="1700"/>
              <a:buChar char="•"/>
              <a:defRPr sz="1700"/>
            </a:lvl9pPr>
          </a:lstStyle>
          <a:p>
            <a:endParaRPr/>
          </a:p>
        </p:txBody>
      </p:sp>
      <p:sp>
        <p:nvSpPr>
          <p:cNvPr id="57" name="Google Shape;57;p10"/>
          <p:cNvSpPr txBox="1">
            <a:spLocks noGrp="1"/>
          </p:cNvSpPr>
          <p:nvPr>
            <p:ph type="body" idx="2"/>
          </p:nvPr>
        </p:nvSpPr>
        <p:spPr>
          <a:xfrm>
            <a:off x="535365" y="3017520"/>
            <a:ext cx="2506801" cy="559032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50"/>
              </a:spcBef>
              <a:spcAft>
                <a:spcPts val="0"/>
              </a:spcAft>
              <a:buClr>
                <a:schemeClr val="dk1"/>
              </a:buClr>
              <a:buSzPts val="1360"/>
              <a:buNone/>
              <a:defRPr sz="1360"/>
            </a:lvl1pPr>
            <a:lvl2pPr marL="914400" lvl="1" indent="-228600" algn="l">
              <a:lnSpc>
                <a:spcPct val="90000"/>
              </a:lnSpc>
              <a:spcBef>
                <a:spcPts val="425"/>
              </a:spcBef>
              <a:spcAft>
                <a:spcPts val="0"/>
              </a:spcAft>
              <a:buClr>
                <a:schemeClr val="dk1"/>
              </a:buClr>
              <a:buSzPts val="1190"/>
              <a:buNone/>
              <a:defRPr sz="1190"/>
            </a:lvl2pPr>
            <a:lvl3pPr marL="1371600" lvl="2" indent="-228600" algn="l">
              <a:lnSpc>
                <a:spcPct val="90000"/>
              </a:lnSpc>
              <a:spcBef>
                <a:spcPts val="425"/>
              </a:spcBef>
              <a:spcAft>
                <a:spcPts val="0"/>
              </a:spcAft>
              <a:buClr>
                <a:schemeClr val="dk1"/>
              </a:buClr>
              <a:buSzPts val="1020"/>
              <a:buNone/>
              <a:defRPr sz="1020"/>
            </a:lvl3pPr>
            <a:lvl4pPr marL="1828800" lvl="3" indent="-228600" algn="l">
              <a:lnSpc>
                <a:spcPct val="90000"/>
              </a:lnSpc>
              <a:spcBef>
                <a:spcPts val="425"/>
              </a:spcBef>
              <a:spcAft>
                <a:spcPts val="0"/>
              </a:spcAft>
              <a:buClr>
                <a:schemeClr val="dk1"/>
              </a:buClr>
              <a:buSzPts val="850"/>
              <a:buNone/>
              <a:defRPr sz="850"/>
            </a:lvl4pPr>
            <a:lvl5pPr marL="2286000" lvl="4" indent="-228600" algn="l">
              <a:lnSpc>
                <a:spcPct val="90000"/>
              </a:lnSpc>
              <a:spcBef>
                <a:spcPts val="425"/>
              </a:spcBef>
              <a:spcAft>
                <a:spcPts val="0"/>
              </a:spcAft>
              <a:buClr>
                <a:schemeClr val="dk1"/>
              </a:buClr>
              <a:buSzPts val="850"/>
              <a:buNone/>
              <a:defRPr sz="850"/>
            </a:lvl5pPr>
            <a:lvl6pPr marL="2743200" lvl="5" indent="-228600" algn="l">
              <a:lnSpc>
                <a:spcPct val="90000"/>
              </a:lnSpc>
              <a:spcBef>
                <a:spcPts val="425"/>
              </a:spcBef>
              <a:spcAft>
                <a:spcPts val="0"/>
              </a:spcAft>
              <a:buClr>
                <a:schemeClr val="dk1"/>
              </a:buClr>
              <a:buSzPts val="850"/>
              <a:buNone/>
              <a:defRPr sz="850"/>
            </a:lvl6pPr>
            <a:lvl7pPr marL="3200400" lvl="6" indent="-228600" algn="l">
              <a:lnSpc>
                <a:spcPct val="90000"/>
              </a:lnSpc>
              <a:spcBef>
                <a:spcPts val="425"/>
              </a:spcBef>
              <a:spcAft>
                <a:spcPts val="0"/>
              </a:spcAft>
              <a:buClr>
                <a:schemeClr val="dk1"/>
              </a:buClr>
              <a:buSzPts val="850"/>
              <a:buNone/>
              <a:defRPr sz="850"/>
            </a:lvl7pPr>
            <a:lvl8pPr marL="3657600" lvl="7" indent="-228600" algn="l">
              <a:lnSpc>
                <a:spcPct val="90000"/>
              </a:lnSpc>
              <a:spcBef>
                <a:spcPts val="425"/>
              </a:spcBef>
              <a:spcAft>
                <a:spcPts val="0"/>
              </a:spcAft>
              <a:buClr>
                <a:schemeClr val="dk1"/>
              </a:buClr>
              <a:buSzPts val="850"/>
              <a:buNone/>
              <a:defRPr sz="850"/>
            </a:lvl8pPr>
            <a:lvl9pPr marL="4114800" lvl="8" indent="-228600" algn="l">
              <a:lnSpc>
                <a:spcPct val="90000"/>
              </a:lnSpc>
              <a:spcBef>
                <a:spcPts val="425"/>
              </a:spcBef>
              <a:spcAft>
                <a:spcPts val="0"/>
              </a:spcAft>
              <a:buClr>
                <a:schemeClr val="dk1"/>
              </a:buClr>
              <a:buSzPts val="850"/>
              <a:buNone/>
              <a:defRPr sz="850"/>
            </a:lvl9pPr>
          </a:lstStyle>
          <a:p>
            <a:endParaRPr/>
          </a:p>
        </p:txBody>
      </p:sp>
      <p:sp>
        <p:nvSpPr>
          <p:cNvPr id="58" name="Google Shape;58;p10"/>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35365" y="670560"/>
            <a:ext cx="2506801" cy="2346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3304282" y="1448226"/>
            <a:ext cx="3934778" cy="7147983"/>
          </a:xfrm>
          <a:prstGeom prst="rect">
            <a:avLst/>
          </a:prstGeom>
          <a:noFill/>
          <a:ln>
            <a:noFill/>
          </a:ln>
        </p:spPr>
      </p:sp>
      <p:sp>
        <p:nvSpPr>
          <p:cNvPr id="64" name="Google Shape;64;p11"/>
          <p:cNvSpPr txBox="1">
            <a:spLocks noGrp="1"/>
          </p:cNvSpPr>
          <p:nvPr>
            <p:ph type="body" idx="1"/>
          </p:nvPr>
        </p:nvSpPr>
        <p:spPr>
          <a:xfrm>
            <a:off x="535365" y="3017520"/>
            <a:ext cx="2506801" cy="559032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50"/>
              </a:spcBef>
              <a:spcAft>
                <a:spcPts val="0"/>
              </a:spcAft>
              <a:buClr>
                <a:schemeClr val="dk1"/>
              </a:buClr>
              <a:buSzPts val="1360"/>
              <a:buNone/>
              <a:defRPr sz="1360"/>
            </a:lvl1pPr>
            <a:lvl2pPr marL="914400" lvl="1" indent="-228600" algn="l">
              <a:lnSpc>
                <a:spcPct val="90000"/>
              </a:lnSpc>
              <a:spcBef>
                <a:spcPts val="425"/>
              </a:spcBef>
              <a:spcAft>
                <a:spcPts val="0"/>
              </a:spcAft>
              <a:buClr>
                <a:schemeClr val="dk1"/>
              </a:buClr>
              <a:buSzPts val="1190"/>
              <a:buNone/>
              <a:defRPr sz="1190"/>
            </a:lvl2pPr>
            <a:lvl3pPr marL="1371600" lvl="2" indent="-228600" algn="l">
              <a:lnSpc>
                <a:spcPct val="90000"/>
              </a:lnSpc>
              <a:spcBef>
                <a:spcPts val="425"/>
              </a:spcBef>
              <a:spcAft>
                <a:spcPts val="0"/>
              </a:spcAft>
              <a:buClr>
                <a:schemeClr val="dk1"/>
              </a:buClr>
              <a:buSzPts val="1020"/>
              <a:buNone/>
              <a:defRPr sz="1020"/>
            </a:lvl3pPr>
            <a:lvl4pPr marL="1828800" lvl="3" indent="-228600" algn="l">
              <a:lnSpc>
                <a:spcPct val="90000"/>
              </a:lnSpc>
              <a:spcBef>
                <a:spcPts val="425"/>
              </a:spcBef>
              <a:spcAft>
                <a:spcPts val="0"/>
              </a:spcAft>
              <a:buClr>
                <a:schemeClr val="dk1"/>
              </a:buClr>
              <a:buSzPts val="850"/>
              <a:buNone/>
              <a:defRPr sz="850"/>
            </a:lvl4pPr>
            <a:lvl5pPr marL="2286000" lvl="4" indent="-228600" algn="l">
              <a:lnSpc>
                <a:spcPct val="90000"/>
              </a:lnSpc>
              <a:spcBef>
                <a:spcPts val="425"/>
              </a:spcBef>
              <a:spcAft>
                <a:spcPts val="0"/>
              </a:spcAft>
              <a:buClr>
                <a:schemeClr val="dk1"/>
              </a:buClr>
              <a:buSzPts val="850"/>
              <a:buNone/>
              <a:defRPr sz="850"/>
            </a:lvl5pPr>
            <a:lvl6pPr marL="2743200" lvl="5" indent="-228600" algn="l">
              <a:lnSpc>
                <a:spcPct val="90000"/>
              </a:lnSpc>
              <a:spcBef>
                <a:spcPts val="425"/>
              </a:spcBef>
              <a:spcAft>
                <a:spcPts val="0"/>
              </a:spcAft>
              <a:buClr>
                <a:schemeClr val="dk1"/>
              </a:buClr>
              <a:buSzPts val="850"/>
              <a:buNone/>
              <a:defRPr sz="850"/>
            </a:lvl6pPr>
            <a:lvl7pPr marL="3200400" lvl="6" indent="-228600" algn="l">
              <a:lnSpc>
                <a:spcPct val="90000"/>
              </a:lnSpc>
              <a:spcBef>
                <a:spcPts val="425"/>
              </a:spcBef>
              <a:spcAft>
                <a:spcPts val="0"/>
              </a:spcAft>
              <a:buClr>
                <a:schemeClr val="dk1"/>
              </a:buClr>
              <a:buSzPts val="850"/>
              <a:buNone/>
              <a:defRPr sz="850"/>
            </a:lvl7pPr>
            <a:lvl8pPr marL="3657600" lvl="7" indent="-228600" algn="l">
              <a:lnSpc>
                <a:spcPct val="90000"/>
              </a:lnSpc>
              <a:spcBef>
                <a:spcPts val="425"/>
              </a:spcBef>
              <a:spcAft>
                <a:spcPts val="0"/>
              </a:spcAft>
              <a:buClr>
                <a:schemeClr val="dk1"/>
              </a:buClr>
              <a:buSzPts val="850"/>
              <a:buNone/>
              <a:defRPr sz="850"/>
            </a:lvl8pPr>
            <a:lvl9pPr marL="4114800" lvl="8" indent="-228600" algn="l">
              <a:lnSpc>
                <a:spcPct val="90000"/>
              </a:lnSpc>
              <a:spcBef>
                <a:spcPts val="425"/>
              </a:spcBef>
              <a:spcAft>
                <a:spcPts val="0"/>
              </a:spcAft>
              <a:buClr>
                <a:schemeClr val="dk1"/>
              </a:buClr>
              <a:buSzPts val="850"/>
              <a:buNone/>
              <a:defRPr sz="850"/>
            </a:lvl9pPr>
          </a:lstStyle>
          <a:p>
            <a:endParaRPr/>
          </a:p>
        </p:txBody>
      </p:sp>
      <p:sp>
        <p:nvSpPr>
          <p:cNvPr id="65" name="Google Shape;65;p11"/>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34353" y="535519"/>
            <a:ext cx="6703695" cy="1944159"/>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740"/>
              <a:buFont typeface="Calibri"/>
              <a:buNone/>
              <a:defRPr sz="374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534353" y="2677584"/>
            <a:ext cx="6703695" cy="6381962"/>
          </a:xfrm>
          <a:prstGeom prst="rect">
            <a:avLst/>
          </a:prstGeom>
          <a:noFill/>
          <a:ln>
            <a:noFill/>
          </a:ln>
        </p:spPr>
        <p:txBody>
          <a:bodyPr spcFirstLastPara="1" wrap="square" lIns="91425" tIns="45700" rIns="91425" bIns="45700" anchor="t" anchorCtr="0">
            <a:normAutofit/>
          </a:bodyPr>
          <a:lstStyle>
            <a:lvl1pPr marL="457200" marR="0" lvl="0" indent="-379730" algn="l" rtl="0">
              <a:lnSpc>
                <a:spcPct val="90000"/>
              </a:lnSpc>
              <a:spcBef>
                <a:spcPts val="850"/>
              </a:spcBef>
              <a:spcAft>
                <a:spcPts val="0"/>
              </a:spcAft>
              <a:buClr>
                <a:schemeClr val="dk1"/>
              </a:buClr>
              <a:buSzPts val="2380"/>
              <a:buFont typeface="Arial"/>
              <a:buChar char="•"/>
              <a:defRPr sz="2380" b="0" i="0" u="none" strike="noStrike" cap="none">
                <a:solidFill>
                  <a:schemeClr val="dk1"/>
                </a:solidFill>
                <a:latin typeface="Calibri"/>
                <a:ea typeface="Calibri"/>
                <a:cs typeface="Calibri"/>
                <a:sym typeface="Calibri"/>
              </a:defRPr>
            </a:lvl1pPr>
            <a:lvl2pPr marL="914400" marR="0" lvl="1" indent="-358140" algn="l" rtl="0">
              <a:lnSpc>
                <a:spcPct val="90000"/>
              </a:lnSpc>
              <a:spcBef>
                <a:spcPts val="425"/>
              </a:spcBef>
              <a:spcAft>
                <a:spcPts val="0"/>
              </a:spcAft>
              <a:buClr>
                <a:schemeClr val="dk1"/>
              </a:buClr>
              <a:buSzPts val="2040"/>
              <a:buFont typeface="Arial"/>
              <a:buChar char="•"/>
              <a:defRPr sz="2040" b="0" i="0" u="none" strike="noStrike" cap="none">
                <a:solidFill>
                  <a:schemeClr val="dk1"/>
                </a:solidFill>
                <a:latin typeface="Calibri"/>
                <a:ea typeface="Calibri"/>
                <a:cs typeface="Calibri"/>
                <a:sym typeface="Calibri"/>
              </a:defRPr>
            </a:lvl2pPr>
            <a:lvl3pPr marL="1371600" marR="0" lvl="2" indent="-336550" algn="l" rtl="0">
              <a:lnSpc>
                <a:spcPct val="90000"/>
              </a:lnSpc>
              <a:spcBef>
                <a:spcPts val="425"/>
              </a:spcBef>
              <a:spcAft>
                <a:spcPts val="0"/>
              </a:spcAft>
              <a:buClr>
                <a:schemeClr val="dk1"/>
              </a:buClr>
              <a:buSzPts val="1700"/>
              <a:buFont typeface="Arial"/>
              <a:buChar char="•"/>
              <a:defRPr sz="1700" b="0" i="0" u="none" strike="noStrike" cap="none">
                <a:solidFill>
                  <a:schemeClr val="dk1"/>
                </a:solidFill>
                <a:latin typeface="Calibri"/>
                <a:ea typeface="Calibri"/>
                <a:cs typeface="Calibri"/>
                <a:sym typeface="Calibri"/>
              </a:defRPr>
            </a:lvl3pPr>
            <a:lvl4pPr marL="1828800" marR="0" lvl="3" indent="-325755"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4pPr>
            <a:lvl5pPr marL="2286000" marR="0" lvl="4" indent="-325754"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5pPr>
            <a:lvl6pPr marL="2743200" marR="0" lvl="5" indent="-325754"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6pPr>
            <a:lvl7pPr marL="3200400" marR="0" lvl="6" indent="-325754"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7pPr>
            <a:lvl8pPr marL="3657600" marR="0" lvl="7" indent="-325754"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8pPr>
            <a:lvl9pPr marL="4114800" marR="0" lvl="8" indent="-325754" algn="l" rtl="0">
              <a:lnSpc>
                <a:spcPct val="90000"/>
              </a:lnSpc>
              <a:spcBef>
                <a:spcPts val="425"/>
              </a:spcBef>
              <a:spcAft>
                <a:spcPts val="0"/>
              </a:spcAft>
              <a:buClr>
                <a:schemeClr val="dk1"/>
              </a:buClr>
              <a:buSzPts val="1530"/>
              <a:buFont typeface="Arial"/>
              <a:buChar char="•"/>
              <a:defRPr sz="153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534353" y="9322649"/>
            <a:ext cx="1748790" cy="535517"/>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574608" y="9322649"/>
            <a:ext cx="2623185" cy="53551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0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5489258" y="9322649"/>
            <a:ext cx="1748790" cy="53551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20" b="0" i="0" u="none" strike="noStrike" cap="none">
                <a:solidFill>
                  <a:srgbClr val="888888"/>
                </a:solidFill>
                <a:latin typeface="Calibri"/>
                <a:ea typeface="Calibri"/>
                <a:cs typeface="Calibri"/>
                <a:sym typeface="Calibri"/>
              </a:defRPr>
            </a:lvl1pPr>
            <a:lvl2pPr marL="0" marR="0" lvl="1" indent="0" algn="r" rtl="0">
              <a:spcBef>
                <a:spcPts val="0"/>
              </a:spcBef>
              <a:buNone/>
              <a:defRPr sz="1020" b="0" i="0" u="none" strike="noStrike" cap="none">
                <a:solidFill>
                  <a:srgbClr val="888888"/>
                </a:solidFill>
                <a:latin typeface="Calibri"/>
                <a:ea typeface="Calibri"/>
                <a:cs typeface="Calibri"/>
                <a:sym typeface="Calibri"/>
              </a:defRPr>
            </a:lvl2pPr>
            <a:lvl3pPr marL="0" marR="0" lvl="2" indent="0" algn="r" rtl="0">
              <a:spcBef>
                <a:spcPts val="0"/>
              </a:spcBef>
              <a:buNone/>
              <a:defRPr sz="1020" b="0" i="0" u="none" strike="noStrike" cap="none">
                <a:solidFill>
                  <a:srgbClr val="888888"/>
                </a:solidFill>
                <a:latin typeface="Calibri"/>
                <a:ea typeface="Calibri"/>
                <a:cs typeface="Calibri"/>
                <a:sym typeface="Calibri"/>
              </a:defRPr>
            </a:lvl3pPr>
            <a:lvl4pPr marL="0" marR="0" lvl="3" indent="0" algn="r" rtl="0">
              <a:spcBef>
                <a:spcPts val="0"/>
              </a:spcBef>
              <a:buNone/>
              <a:defRPr sz="1020" b="0" i="0" u="none" strike="noStrike" cap="none">
                <a:solidFill>
                  <a:srgbClr val="888888"/>
                </a:solidFill>
                <a:latin typeface="Calibri"/>
                <a:ea typeface="Calibri"/>
                <a:cs typeface="Calibri"/>
                <a:sym typeface="Calibri"/>
              </a:defRPr>
            </a:lvl4pPr>
            <a:lvl5pPr marL="0" marR="0" lvl="4" indent="0" algn="r" rtl="0">
              <a:spcBef>
                <a:spcPts val="0"/>
              </a:spcBef>
              <a:buNone/>
              <a:defRPr sz="1020" b="0" i="0" u="none" strike="noStrike" cap="none">
                <a:solidFill>
                  <a:srgbClr val="888888"/>
                </a:solidFill>
                <a:latin typeface="Calibri"/>
                <a:ea typeface="Calibri"/>
                <a:cs typeface="Calibri"/>
                <a:sym typeface="Calibri"/>
              </a:defRPr>
            </a:lvl5pPr>
            <a:lvl6pPr marL="0" marR="0" lvl="5" indent="0" algn="r" rtl="0">
              <a:spcBef>
                <a:spcPts val="0"/>
              </a:spcBef>
              <a:buNone/>
              <a:defRPr sz="1020" b="0" i="0" u="none" strike="noStrike" cap="none">
                <a:solidFill>
                  <a:srgbClr val="888888"/>
                </a:solidFill>
                <a:latin typeface="Calibri"/>
                <a:ea typeface="Calibri"/>
                <a:cs typeface="Calibri"/>
                <a:sym typeface="Calibri"/>
              </a:defRPr>
            </a:lvl6pPr>
            <a:lvl7pPr marL="0" marR="0" lvl="6" indent="0" algn="r" rtl="0">
              <a:spcBef>
                <a:spcPts val="0"/>
              </a:spcBef>
              <a:buNone/>
              <a:defRPr sz="1020" b="0" i="0" u="none" strike="noStrike" cap="none">
                <a:solidFill>
                  <a:srgbClr val="888888"/>
                </a:solidFill>
                <a:latin typeface="Calibri"/>
                <a:ea typeface="Calibri"/>
                <a:cs typeface="Calibri"/>
                <a:sym typeface="Calibri"/>
              </a:defRPr>
            </a:lvl7pPr>
            <a:lvl8pPr marL="0" marR="0" lvl="7" indent="0" algn="r" rtl="0">
              <a:spcBef>
                <a:spcPts val="0"/>
              </a:spcBef>
              <a:buNone/>
              <a:defRPr sz="1020" b="0" i="0" u="none" strike="noStrike" cap="none">
                <a:solidFill>
                  <a:srgbClr val="888888"/>
                </a:solidFill>
                <a:latin typeface="Calibri"/>
                <a:ea typeface="Calibri"/>
                <a:cs typeface="Calibri"/>
                <a:sym typeface="Calibri"/>
              </a:defRPr>
            </a:lvl8pPr>
            <a:lvl9pPr marL="0" marR="0" lvl="8" indent="0" algn="r" rtl="0">
              <a:spcBef>
                <a:spcPts val="0"/>
              </a:spcBef>
              <a:buNone/>
              <a:defRPr sz="102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jpg"/><Relationship Id="rId7" Type="http://schemas.openxmlformats.org/officeDocument/2006/relationships/hyperlink" Target="mailto:reception@eastway.wirral.sch.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0" y="0"/>
            <a:ext cx="7772400" cy="10058400"/>
          </a:xfrm>
          <a:prstGeom prst="rect">
            <a:avLst/>
          </a:prstGeom>
          <a:noFill/>
          <a:ln>
            <a:noFill/>
          </a:ln>
        </p:spPr>
      </p:pic>
      <p:sp>
        <p:nvSpPr>
          <p:cNvPr id="85" name="Google Shape;85;p1"/>
          <p:cNvSpPr txBox="1"/>
          <p:nvPr/>
        </p:nvSpPr>
        <p:spPr>
          <a:xfrm>
            <a:off x="498423" y="3940644"/>
            <a:ext cx="2934300" cy="249360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en-GB" sz="1400" b="0" i="0" u="none" strike="noStrike" cap="none">
                <a:solidFill>
                  <a:schemeClr val="dk1"/>
                </a:solidFill>
                <a:latin typeface="Arial"/>
                <a:ea typeface="Arial"/>
                <a:cs typeface="Arial"/>
                <a:sym typeface="Arial"/>
              </a:rPr>
              <a:t>Music –</a:t>
            </a:r>
            <a:r>
              <a:rPr lang="en-GB">
                <a:solidFill>
                  <a:schemeClr val="dk1"/>
                </a:solidFill>
              </a:rPr>
              <a:t> I’m a big Madonna fan</a:t>
            </a:r>
            <a:r>
              <a:rPr lang="en-GB" sz="1400" b="0" i="0" u="none" strike="noStrike" cap="none">
                <a:solidFill>
                  <a:schemeClr val="dk1"/>
                </a:solidFill>
                <a:latin typeface="Arial"/>
                <a:ea typeface="Arial"/>
                <a:cs typeface="Arial"/>
                <a:sym typeface="Arial"/>
              </a:rPr>
              <a:t> </a:t>
            </a:r>
            <a:endParaRPr sz="1400" b="0" i="0" u="none" strike="noStrike" cap="none">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400"/>
              <a:buFont typeface="Arial"/>
              <a:buChar char="•"/>
            </a:pPr>
            <a:r>
              <a:rPr lang="en-GB" sz="1400" b="0" i="0" u="none" strike="noStrike" cap="none">
                <a:solidFill>
                  <a:schemeClr val="dk1"/>
                </a:solidFill>
                <a:latin typeface="Arial"/>
                <a:ea typeface="Arial"/>
                <a:cs typeface="Arial"/>
                <a:sym typeface="Arial"/>
              </a:rPr>
              <a:t>Dogs – all shapes and sizes!</a:t>
            </a:r>
            <a:endParaRPr/>
          </a:p>
          <a:p>
            <a:pPr marL="285750" marR="0" lvl="0" indent="-285750" algn="l" rtl="0">
              <a:spcBef>
                <a:spcPts val="0"/>
              </a:spcBef>
              <a:spcAft>
                <a:spcPts val="0"/>
              </a:spcAft>
              <a:buClr>
                <a:schemeClr val="dk1"/>
              </a:buClr>
              <a:buSzPts val="1400"/>
              <a:buFont typeface="Arial"/>
              <a:buChar char="•"/>
            </a:pPr>
            <a:r>
              <a:rPr lang="en-GB" sz="1400" b="0" i="0" u="none" strike="noStrike" cap="none">
                <a:solidFill>
                  <a:schemeClr val="dk1"/>
                </a:solidFill>
                <a:latin typeface="Arial"/>
                <a:ea typeface="Arial"/>
                <a:cs typeface="Arial"/>
                <a:sym typeface="Arial"/>
              </a:rPr>
              <a:t>Formula One – I’m a Ferrari and McLaren fan.</a:t>
            </a:r>
            <a:endParaRPr/>
          </a:p>
          <a:p>
            <a:pPr marL="285750" marR="0" lvl="0" indent="-285750" algn="l" rtl="0">
              <a:spcBef>
                <a:spcPts val="0"/>
              </a:spcBef>
              <a:spcAft>
                <a:spcPts val="0"/>
              </a:spcAft>
              <a:buClr>
                <a:schemeClr val="dk1"/>
              </a:buClr>
              <a:buSzPts val="1400"/>
              <a:buFont typeface="Arial"/>
              <a:buChar char="•"/>
            </a:pPr>
            <a:r>
              <a:rPr lang="en-GB"/>
              <a:t>My favourite colour is yellow. </a:t>
            </a:r>
            <a:endParaRPr/>
          </a:p>
          <a:p>
            <a:pPr marL="285750" marR="0" lvl="0" indent="-285750" algn="l" rtl="0">
              <a:spcBef>
                <a:spcPts val="0"/>
              </a:spcBef>
              <a:spcAft>
                <a:spcPts val="0"/>
              </a:spcAft>
              <a:buSzPts val="1400"/>
              <a:buChar char="•"/>
            </a:pPr>
            <a:r>
              <a:rPr lang="en-GB"/>
              <a:t>My favourite food would be Chinese but I am always eating crisps!</a:t>
            </a:r>
            <a:endParaRPr/>
          </a:p>
          <a:p>
            <a:pPr marL="0" marR="0" lvl="0" indent="0" algn="l" rtl="0">
              <a:spcBef>
                <a:spcPts val="0"/>
              </a:spcBef>
              <a:spcAft>
                <a:spcPts val="0"/>
              </a:spcAft>
              <a:buNone/>
            </a:pPr>
            <a:endParaRPr/>
          </a:p>
          <a:p>
            <a:pPr marL="0" marR="0" lvl="0" indent="0" algn="l" rtl="0">
              <a:spcBef>
                <a:spcPts val="0"/>
              </a:spcBef>
              <a:spcAft>
                <a:spcPts val="0"/>
              </a:spcAft>
              <a:buNone/>
            </a:pPr>
            <a:endParaRPr sz="1400">
              <a:solidFill>
                <a:schemeClr val="dk1"/>
              </a:solidFill>
              <a:latin typeface="Arial"/>
              <a:ea typeface="Arial"/>
              <a:cs typeface="Arial"/>
              <a:sym typeface="Arial"/>
            </a:endParaRPr>
          </a:p>
          <a:p>
            <a:pPr marL="285750" marR="0" lvl="0" indent="-184150" algn="l" rtl="0">
              <a:spcBef>
                <a:spcPts val="0"/>
              </a:spcBef>
              <a:spcAft>
                <a:spcPts val="0"/>
              </a:spcAft>
              <a:buClr>
                <a:schemeClr val="dk1"/>
              </a:buClr>
              <a:buSzPts val="1600"/>
              <a:buFont typeface="Arial"/>
              <a:buNone/>
            </a:pPr>
            <a:endParaRPr sz="1600">
              <a:solidFill>
                <a:schemeClr val="dk1"/>
              </a:solidFill>
              <a:latin typeface="Arial"/>
              <a:ea typeface="Arial"/>
              <a:cs typeface="Arial"/>
              <a:sym typeface="Arial"/>
            </a:endParaRPr>
          </a:p>
        </p:txBody>
      </p:sp>
      <p:pic>
        <p:nvPicPr>
          <p:cNvPr id="86" name="Google Shape;86;p1" descr="A black and white sign&#10;&#10;Description automatically generated with low confidence"/>
          <p:cNvPicPr preferRelativeResize="0"/>
          <p:nvPr/>
        </p:nvPicPr>
        <p:blipFill rotWithShape="1">
          <a:blip r:embed="rId4">
            <a:alphaModFix/>
          </a:blip>
          <a:srcRect/>
          <a:stretch/>
        </p:blipFill>
        <p:spPr>
          <a:xfrm>
            <a:off x="498423" y="3201668"/>
            <a:ext cx="2437724" cy="625205"/>
          </a:xfrm>
          <a:prstGeom prst="rect">
            <a:avLst/>
          </a:prstGeom>
          <a:noFill/>
          <a:ln>
            <a:noFill/>
          </a:ln>
        </p:spPr>
      </p:pic>
      <p:pic>
        <p:nvPicPr>
          <p:cNvPr id="87" name="Google Shape;87;p1" descr="Text&#10;&#10;Description automatically generated"/>
          <p:cNvPicPr preferRelativeResize="0"/>
          <p:nvPr/>
        </p:nvPicPr>
        <p:blipFill rotWithShape="1">
          <a:blip r:embed="rId5">
            <a:alphaModFix/>
          </a:blip>
          <a:srcRect/>
          <a:stretch/>
        </p:blipFill>
        <p:spPr>
          <a:xfrm>
            <a:off x="498423" y="6748084"/>
            <a:ext cx="1305210" cy="524643"/>
          </a:xfrm>
          <a:prstGeom prst="rect">
            <a:avLst/>
          </a:prstGeom>
          <a:noFill/>
          <a:ln>
            <a:noFill/>
          </a:ln>
        </p:spPr>
      </p:pic>
      <p:pic>
        <p:nvPicPr>
          <p:cNvPr id="88" name="Google Shape;88;p1" descr="Text&#10;&#10;Description automatically generated with medium confidence"/>
          <p:cNvPicPr preferRelativeResize="0"/>
          <p:nvPr/>
        </p:nvPicPr>
        <p:blipFill rotWithShape="1">
          <a:blip r:embed="rId6">
            <a:alphaModFix/>
          </a:blip>
          <a:srcRect/>
          <a:stretch/>
        </p:blipFill>
        <p:spPr>
          <a:xfrm>
            <a:off x="4145405" y="3247899"/>
            <a:ext cx="1840916" cy="532741"/>
          </a:xfrm>
          <a:prstGeom prst="rect">
            <a:avLst/>
          </a:prstGeom>
          <a:noFill/>
          <a:ln>
            <a:noFill/>
          </a:ln>
        </p:spPr>
      </p:pic>
      <p:sp>
        <p:nvSpPr>
          <p:cNvPr id="89" name="Google Shape;89;p1"/>
          <p:cNvSpPr txBox="1"/>
          <p:nvPr/>
        </p:nvSpPr>
        <p:spPr>
          <a:xfrm>
            <a:off x="4145405" y="3826873"/>
            <a:ext cx="3246000" cy="5479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a:solidFill>
                  <a:schemeClr val="dk1"/>
                </a:solidFill>
                <a:latin typeface="Arial"/>
                <a:ea typeface="Arial"/>
                <a:cs typeface="Arial"/>
                <a:sym typeface="Arial"/>
              </a:rPr>
              <a:t>My Name is </a:t>
            </a:r>
            <a:r>
              <a:rPr lang="en-GB" sz="1400" b="1">
                <a:solidFill>
                  <a:schemeClr val="dk1"/>
                </a:solidFill>
                <a:latin typeface="Arial"/>
                <a:ea typeface="Arial"/>
                <a:cs typeface="Arial"/>
                <a:sym typeface="Arial"/>
              </a:rPr>
              <a:t>Mr Saunderson</a:t>
            </a:r>
            <a:r>
              <a:rPr lang="en-GB" sz="1400">
                <a:solidFill>
                  <a:schemeClr val="dk1"/>
                </a:solidFill>
                <a:latin typeface="Arial"/>
                <a:ea typeface="Arial"/>
                <a:cs typeface="Arial"/>
                <a:sym typeface="Arial"/>
              </a:rPr>
              <a:t> and I am your new class teacher for 202</a:t>
            </a:r>
            <a:r>
              <a:rPr lang="en-GB">
                <a:solidFill>
                  <a:schemeClr val="dk1"/>
                </a:solidFill>
              </a:rPr>
              <a:t>4/25</a:t>
            </a:r>
            <a:r>
              <a:rPr lang="en-GB" sz="1400">
                <a:solidFill>
                  <a:schemeClr val="dk1"/>
                </a:solidFill>
                <a:latin typeface="Arial"/>
                <a:ea typeface="Arial"/>
                <a:cs typeface="Arial"/>
                <a:sym typeface="Arial"/>
              </a:rPr>
              <a:t>. </a:t>
            </a:r>
            <a:endParaRPr sz="1400">
              <a:solidFill>
                <a:schemeClr val="dk1"/>
              </a:solidFill>
              <a:latin typeface="Arial"/>
              <a:ea typeface="Arial"/>
              <a:cs typeface="Arial"/>
              <a:sym typeface="Arial"/>
            </a:endParaRPr>
          </a:p>
          <a:p>
            <a:pPr marL="0" marR="0" lvl="0" indent="0" algn="l" rtl="0">
              <a:spcBef>
                <a:spcPts val="0"/>
              </a:spcBef>
              <a:spcAft>
                <a:spcPts val="0"/>
              </a:spcAft>
              <a:buNone/>
            </a:pPr>
            <a:r>
              <a:rPr lang="en-GB" sz="1400">
                <a:solidFill>
                  <a:schemeClr val="dk1"/>
                </a:solidFill>
                <a:latin typeface="Arial"/>
                <a:ea typeface="Arial"/>
                <a:cs typeface="Arial"/>
                <a:sym typeface="Arial"/>
              </a:rPr>
              <a:t>I have been a teacher for </a:t>
            </a:r>
            <a:r>
              <a:rPr lang="en-GB">
                <a:solidFill>
                  <a:schemeClr val="dk1"/>
                </a:solidFill>
              </a:rPr>
              <a:t>10</a:t>
            </a:r>
            <a:r>
              <a:rPr lang="en-GB" sz="1400">
                <a:solidFill>
                  <a:schemeClr val="dk1"/>
                </a:solidFill>
                <a:latin typeface="Arial"/>
                <a:ea typeface="Arial"/>
                <a:cs typeface="Arial"/>
                <a:sym typeface="Arial"/>
              </a:rPr>
              <a:t> years and have worked in the Wirral for this time. I have taught in Foundation 2, Year 1</a:t>
            </a:r>
            <a:r>
              <a:rPr lang="en-GB">
                <a:solidFill>
                  <a:schemeClr val="dk1"/>
                </a:solidFill>
              </a:rPr>
              <a:t>, Year 2 and this will be my second year in Year 3. </a:t>
            </a:r>
            <a:endParaRPr sz="1400">
              <a:solidFill>
                <a:schemeClr val="dk1"/>
              </a:solidFill>
              <a:latin typeface="Arial"/>
              <a:ea typeface="Arial"/>
              <a:cs typeface="Arial"/>
              <a:sym typeface="Arial"/>
            </a:endParaRPr>
          </a:p>
          <a:p>
            <a:pPr marL="0" marR="0" lvl="0" indent="0" algn="l" rtl="0">
              <a:spcBef>
                <a:spcPts val="0"/>
              </a:spcBef>
              <a:spcAft>
                <a:spcPts val="0"/>
              </a:spcAft>
              <a:buNone/>
            </a:pPr>
            <a:r>
              <a:rPr lang="en-GB" sz="1400">
                <a:solidFill>
                  <a:schemeClr val="dk1"/>
                </a:solidFill>
                <a:latin typeface="Arial"/>
                <a:ea typeface="Arial"/>
                <a:cs typeface="Arial"/>
                <a:sym typeface="Arial"/>
              </a:rPr>
              <a:t>I completed my first degree in Leeds University and then started my teacher training in John Moores University in 2015. I now live over in New Brighton.</a:t>
            </a:r>
            <a:endParaRPr sz="1400">
              <a:solidFill>
                <a:schemeClr val="dk1"/>
              </a:solidFill>
              <a:latin typeface="Arial"/>
              <a:ea typeface="Arial"/>
              <a:cs typeface="Arial"/>
              <a:sym typeface="Arial"/>
            </a:endParaRPr>
          </a:p>
          <a:p>
            <a:pPr marL="0" marR="0" lvl="0" indent="0" algn="l" rtl="0">
              <a:spcBef>
                <a:spcPts val="0"/>
              </a:spcBef>
              <a:spcAft>
                <a:spcPts val="0"/>
              </a:spcAft>
              <a:buNone/>
            </a:pPr>
            <a:r>
              <a:rPr lang="en-GB">
                <a:solidFill>
                  <a:schemeClr val="dk1"/>
                </a:solidFill>
              </a:rPr>
              <a:t>I enjoy playing rugby in my spare time - I play for the Liverpool Tritons in the link position!</a:t>
            </a:r>
            <a:endParaRPr>
              <a:solidFill>
                <a:schemeClr val="dk1"/>
              </a:solidFill>
            </a:endParaRPr>
          </a:p>
          <a:p>
            <a:pPr marL="0" marR="0" lvl="0" indent="0" algn="l" rtl="0">
              <a:spcBef>
                <a:spcPts val="0"/>
              </a:spcBef>
              <a:spcAft>
                <a:spcPts val="0"/>
              </a:spcAft>
              <a:buNone/>
            </a:pPr>
            <a:endParaRPr sz="1400">
              <a:solidFill>
                <a:schemeClr val="dk1"/>
              </a:solidFill>
              <a:latin typeface="Arial"/>
              <a:ea typeface="Arial"/>
              <a:cs typeface="Arial"/>
              <a:sym typeface="Arial"/>
            </a:endParaRPr>
          </a:p>
          <a:p>
            <a:pPr marL="0" marR="0" lvl="0" indent="0" algn="l" rtl="0">
              <a:spcBef>
                <a:spcPts val="0"/>
              </a:spcBef>
              <a:spcAft>
                <a:spcPts val="0"/>
              </a:spcAft>
              <a:buNone/>
            </a:pPr>
            <a:r>
              <a:rPr lang="en-GB" sz="1400" b="1">
                <a:solidFill>
                  <a:schemeClr val="dk1"/>
                </a:solidFill>
                <a:latin typeface="Arial"/>
                <a:ea typeface="Arial"/>
                <a:cs typeface="Arial"/>
                <a:sym typeface="Arial"/>
              </a:rPr>
              <a:t>Here are a few fun facts about me:</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Arial"/>
                <a:ea typeface="Arial"/>
                <a:cs typeface="Arial"/>
                <a:sym typeface="Arial"/>
              </a:rPr>
              <a:t>As a teenager, I lived in Alabama for a year and went to an American high school – it’s just like the movies!</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Arial"/>
                <a:ea typeface="Arial"/>
                <a:cs typeface="Arial"/>
                <a:sym typeface="Arial"/>
              </a:rPr>
              <a:t>I was caught in a tornado while living there – it was a scary experience!</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Arial"/>
                <a:ea typeface="Arial"/>
                <a:cs typeface="Arial"/>
                <a:sym typeface="Arial"/>
              </a:rPr>
              <a:t>I was born in Wales but was raised in Old Swan in Liverpool.</a:t>
            </a:r>
            <a:endParaRPr sz="1400">
              <a:solidFill>
                <a:schemeClr val="dk1"/>
              </a:solidFill>
              <a:latin typeface="Arial"/>
              <a:ea typeface="Arial"/>
              <a:cs typeface="Arial"/>
              <a:sym typeface="Arial"/>
            </a:endParaRPr>
          </a:p>
        </p:txBody>
      </p:sp>
      <p:sp>
        <p:nvSpPr>
          <p:cNvPr id="90" name="Google Shape;90;p1"/>
          <p:cNvSpPr txBox="1"/>
          <p:nvPr/>
        </p:nvSpPr>
        <p:spPr>
          <a:xfrm>
            <a:off x="793971" y="9320249"/>
            <a:ext cx="2746805" cy="6001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u="sng">
                <a:solidFill>
                  <a:schemeClr val="dk1"/>
                </a:solidFill>
                <a:latin typeface="Arial"/>
                <a:ea typeface="Arial"/>
                <a:cs typeface="Arial"/>
                <a:sym typeface="Arial"/>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year2@eastway.wirral.sch.uk</a:t>
            </a:r>
            <a:endParaRPr sz="1100">
              <a:solidFill>
                <a:schemeClr val="dk1"/>
              </a:solidFill>
              <a:latin typeface="Arial"/>
              <a:ea typeface="Arial"/>
              <a:cs typeface="Arial"/>
              <a:sym typeface="Arial"/>
            </a:endParaRPr>
          </a:p>
          <a:p>
            <a:pPr marL="0" marR="0" lvl="0" indent="0" algn="l" rtl="0">
              <a:spcBef>
                <a:spcPts val="0"/>
              </a:spcBef>
              <a:spcAft>
                <a:spcPts val="0"/>
              </a:spcAft>
              <a:buNone/>
            </a:pPr>
            <a:endParaRPr sz="1100">
              <a:solidFill>
                <a:schemeClr val="dk1"/>
              </a:solidFill>
              <a:latin typeface="Arial"/>
              <a:ea typeface="Arial"/>
              <a:cs typeface="Arial"/>
              <a:sym typeface="Arial"/>
            </a:endParaRPr>
          </a:p>
          <a:p>
            <a:pPr marL="0" marR="0" lvl="0" indent="0" algn="l" rtl="0">
              <a:spcBef>
                <a:spcPts val="0"/>
              </a:spcBef>
              <a:spcAft>
                <a:spcPts val="0"/>
              </a:spcAft>
              <a:buNone/>
            </a:pPr>
            <a:endParaRPr sz="1100">
              <a:solidFill>
                <a:schemeClr val="dk1"/>
              </a:solidFill>
              <a:latin typeface="Arial"/>
              <a:ea typeface="Arial"/>
              <a:cs typeface="Arial"/>
              <a:sym typeface="Arial"/>
            </a:endParaRPr>
          </a:p>
        </p:txBody>
      </p:sp>
      <p:sp>
        <p:nvSpPr>
          <p:cNvPr id="91" name="Google Shape;91;p1"/>
          <p:cNvSpPr txBox="1"/>
          <p:nvPr/>
        </p:nvSpPr>
        <p:spPr>
          <a:xfrm>
            <a:off x="461064" y="7434457"/>
            <a:ext cx="2948317" cy="2031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a:solidFill>
                  <a:schemeClr val="dk1"/>
                </a:solidFill>
                <a:latin typeface="Arial"/>
                <a:ea typeface="Arial"/>
                <a:cs typeface="Arial"/>
                <a:sym typeface="Arial"/>
              </a:rPr>
              <a:t>It is important that </a:t>
            </a:r>
            <a:endParaRPr/>
          </a:p>
          <a:p>
            <a:pPr marL="0" marR="0" lvl="0" indent="0" algn="l" rtl="0">
              <a:spcBef>
                <a:spcPts val="0"/>
              </a:spcBef>
              <a:spcAft>
                <a:spcPts val="0"/>
              </a:spcAft>
              <a:buNone/>
            </a:pPr>
            <a:r>
              <a:rPr lang="en-GB" sz="1400">
                <a:solidFill>
                  <a:schemeClr val="dk1"/>
                </a:solidFill>
                <a:latin typeface="Arial"/>
                <a:ea typeface="Arial"/>
                <a:cs typeface="Arial"/>
                <a:sym typeface="Arial"/>
              </a:rPr>
              <a:t>we stay in touch </a:t>
            </a:r>
            <a:endParaRPr/>
          </a:p>
          <a:p>
            <a:pPr marL="0" marR="0" lvl="0" indent="0" algn="l" rtl="0">
              <a:spcBef>
                <a:spcPts val="0"/>
              </a:spcBef>
              <a:spcAft>
                <a:spcPts val="0"/>
              </a:spcAft>
              <a:buNone/>
            </a:pPr>
            <a:r>
              <a:rPr lang="en-GB" sz="1400">
                <a:solidFill>
                  <a:schemeClr val="dk1"/>
                </a:solidFill>
                <a:latin typeface="Arial"/>
                <a:ea typeface="Arial"/>
                <a:cs typeface="Arial"/>
                <a:sym typeface="Arial"/>
              </a:rPr>
              <a:t>and you know you </a:t>
            </a:r>
            <a:endParaRPr/>
          </a:p>
          <a:p>
            <a:pPr marL="0" marR="0" lvl="0" indent="0" algn="l" rtl="0">
              <a:spcBef>
                <a:spcPts val="0"/>
              </a:spcBef>
              <a:spcAft>
                <a:spcPts val="0"/>
              </a:spcAft>
              <a:buNone/>
            </a:pPr>
            <a:r>
              <a:rPr lang="en-GB" sz="1400">
                <a:solidFill>
                  <a:schemeClr val="dk1"/>
                </a:solidFill>
                <a:latin typeface="Arial"/>
                <a:ea typeface="Arial"/>
                <a:cs typeface="Arial"/>
                <a:sym typeface="Arial"/>
              </a:rPr>
              <a:t>can chat to me </a:t>
            </a:r>
            <a:endParaRPr/>
          </a:p>
          <a:p>
            <a:pPr marL="0" marR="0" lvl="0" indent="0" algn="l" rtl="0">
              <a:spcBef>
                <a:spcPts val="0"/>
              </a:spcBef>
              <a:spcAft>
                <a:spcPts val="0"/>
              </a:spcAft>
              <a:buNone/>
            </a:pPr>
            <a:r>
              <a:rPr lang="en-GB" sz="1400">
                <a:solidFill>
                  <a:schemeClr val="dk1"/>
                </a:solidFill>
                <a:latin typeface="Arial"/>
                <a:ea typeface="Arial"/>
                <a:cs typeface="Arial"/>
                <a:sym typeface="Arial"/>
              </a:rPr>
              <a:t>when you need to. There are lots of opportunities through the year but you can also catch me at the end of the day. Email is the best way to contact me. </a:t>
            </a:r>
            <a:endParaRPr/>
          </a:p>
        </p:txBody>
      </p:sp>
      <p:pic>
        <p:nvPicPr>
          <p:cNvPr id="92" name="Google Shape;92;p1"/>
          <p:cNvPicPr preferRelativeResize="0"/>
          <p:nvPr/>
        </p:nvPicPr>
        <p:blipFill rotWithShape="1">
          <a:blip r:embed="rId8">
            <a:alphaModFix/>
          </a:blip>
          <a:srcRect/>
          <a:stretch/>
        </p:blipFill>
        <p:spPr>
          <a:xfrm>
            <a:off x="6412992" y="115693"/>
            <a:ext cx="1219275" cy="1219275"/>
          </a:xfrm>
          <a:prstGeom prst="rect">
            <a:avLst/>
          </a:prstGeom>
          <a:noFill/>
          <a:ln>
            <a:noFill/>
          </a:ln>
        </p:spPr>
      </p:pic>
      <p:pic>
        <p:nvPicPr>
          <p:cNvPr id="93" name="Google Shape;93;p1"/>
          <p:cNvPicPr preferRelativeResize="0"/>
          <p:nvPr/>
        </p:nvPicPr>
        <p:blipFill rotWithShape="1">
          <a:blip r:embed="rId9">
            <a:alphaModFix/>
          </a:blip>
          <a:srcRect/>
          <a:stretch/>
        </p:blipFill>
        <p:spPr>
          <a:xfrm>
            <a:off x="2006132" y="6748084"/>
            <a:ext cx="1261000" cy="154819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Ryan Saunderson</cp:lastModifiedBy>
  <cp:revision>1</cp:revision>
  <dcterms:created xsi:type="dcterms:W3CDTF">2020-06-15T10:47:55Z</dcterms:created>
  <dcterms:modified xsi:type="dcterms:W3CDTF">2024-09-03T12:34:47Z</dcterms:modified>
</cp:coreProperties>
</file>