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6858000" cx="9144000"/>
  <p:notesSz cx="6858000" cy="9144000"/>
  <p:embeddedFontLst>
    <p:embeddedFont>
      <p:font typeface="Century Gothic"/>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19" roundtripDataSignature="AMtx7mjfciK4O5C+tq72RZ5pfx1Y1znxS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CenturyGothic-regular.fntdata"/><Relationship Id="rId14" Type="http://schemas.openxmlformats.org/officeDocument/2006/relationships/slide" Target="slides/slide9.xml"/><Relationship Id="rId17" Type="http://schemas.openxmlformats.org/officeDocument/2006/relationships/font" Target="fonts/CenturyGothic-italic.fntdata"/><Relationship Id="rId16" Type="http://schemas.openxmlformats.org/officeDocument/2006/relationships/font" Target="fonts/CenturyGothic-bold.fntdata"/><Relationship Id="rId5" Type="http://schemas.openxmlformats.org/officeDocument/2006/relationships/notesMaster" Target="notesMasters/notesMaster1.xml"/><Relationship Id="rId19" Type="http://customschemas.google.com/relationships/presentationmetadata" Target="metadata"/><Relationship Id="rId6" Type="http://schemas.openxmlformats.org/officeDocument/2006/relationships/slide" Target="slides/slide1.xml"/><Relationship Id="rId18" Type="http://schemas.openxmlformats.org/officeDocument/2006/relationships/font" Target="fonts/CenturyGothic-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3pPr>
            <a:lvl4pPr indent="-228600" lvl="3" marL="18288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4pPr>
            <a:lvl5pPr indent="-228600" lvl="4" marL="22860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80" name="Google Shape;80;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89" name="Google Shape;89;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2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97" name="Google Shape;97;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105" name="Google Shape;105;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3804b97c435_0_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3804b97c435_0_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13" name="Google Shape;113;g3804b97c435_0_1:notes"/>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GB"/>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2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119" name="Google Shape;119;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126" name="Google Shape;126;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b="0" i="0" lang="en-GB"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33" name="Google Shape;133;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34" name="Google Shape;134;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GB" sz="2000">
                <a:latin typeface="Arial"/>
                <a:ea typeface="Arial"/>
                <a:cs typeface="Arial"/>
                <a:sym typeface="Arial"/>
              </a:rPr>
              <a:t>Now I’m going onto what your child will be bringing home.</a:t>
            </a:r>
            <a:endParaRPr/>
          </a:p>
          <a:p>
            <a:pPr indent="0" lvl="0" marL="0" rtl="0" algn="l">
              <a:lnSpc>
                <a:spcPct val="100000"/>
              </a:lnSpc>
              <a:spcBef>
                <a:spcPts val="600"/>
              </a:spcBef>
              <a:spcAft>
                <a:spcPts val="0"/>
              </a:spcAft>
              <a:buSzPts val="1400"/>
              <a:buNone/>
            </a:pPr>
            <a:r>
              <a:rPr lang="en-GB" sz="2000">
                <a:latin typeface="Arial"/>
                <a:ea typeface="Arial"/>
                <a:cs typeface="Arial"/>
                <a:sym typeface="Arial"/>
              </a:rPr>
              <a:t>Last week your child was sent with their blue book bag/ reading folder </a:t>
            </a:r>
            <a:r>
              <a:rPr b="1" lang="en-GB" sz="2000">
                <a:solidFill>
                  <a:srgbClr val="FF0000"/>
                </a:solidFill>
                <a:latin typeface="Arial"/>
                <a:ea typeface="Arial"/>
                <a:cs typeface="Arial"/>
                <a:sym typeface="Arial"/>
              </a:rPr>
              <a:t>(show)</a:t>
            </a:r>
            <a:r>
              <a:rPr lang="en-GB" sz="2000">
                <a:latin typeface="Arial"/>
                <a:ea typeface="Arial"/>
                <a:cs typeface="Arial"/>
                <a:sym typeface="Arial"/>
              </a:rPr>
              <a:t> containing:</a:t>
            </a:r>
            <a:endParaRPr/>
          </a:p>
          <a:p>
            <a:pPr indent="0" lvl="0" marL="0" rtl="0" algn="l">
              <a:lnSpc>
                <a:spcPct val="100000"/>
              </a:lnSpc>
              <a:spcBef>
                <a:spcPts val="600"/>
              </a:spcBef>
              <a:spcAft>
                <a:spcPts val="0"/>
              </a:spcAft>
              <a:buSzPts val="1400"/>
              <a:buNone/>
            </a:pPr>
            <a:r>
              <a:rPr lang="en-GB" sz="2000">
                <a:latin typeface="Arial"/>
                <a:ea typeface="Arial"/>
                <a:cs typeface="Arial"/>
                <a:sym typeface="Arial"/>
              </a:rPr>
              <a:t>An Oxford Reading Tree book</a:t>
            </a:r>
            <a:endParaRPr/>
          </a:p>
          <a:p>
            <a:pPr indent="0" lvl="0" marL="0" rtl="0" algn="l">
              <a:lnSpc>
                <a:spcPct val="100000"/>
              </a:lnSpc>
              <a:spcBef>
                <a:spcPts val="600"/>
              </a:spcBef>
              <a:spcAft>
                <a:spcPts val="0"/>
              </a:spcAft>
              <a:buSzPts val="1400"/>
              <a:buNone/>
            </a:pPr>
            <a:r>
              <a:rPr lang="en-GB" sz="2000">
                <a:latin typeface="Arial"/>
                <a:ea typeface="Arial"/>
                <a:cs typeface="Arial"/>
                <a:sym typeface="Arial"/>
              </a:rPr>
              <a:t>A Reading Record</a:t>
            </a:r>
            <a:endParaRPr/>
          </a:p>
          <a:p>
            <a:pPr indent="0" lvl="0" marL="0" rtl="0" algn="l">
              <a:lnSpc>
                <a:spcPct val="100000"/>
              </a:lnSpc>
              <a:spcBef>
                <a:spcPts val="600"/>
              </a:spcBef>
              <a:spcAft>
                <a:spcPts val="0"/>
              </a:spcAft>
              <a:buSzPts val="1400"/>
              <a:buNone/>
            </a:pPr>
            <a:r>
              <a:rPr lang="en-GB" sz="2000">
                <a:latin typeface="Arial"/>
                <a:ea typeface="Arial"/>
                <a:cs typeface="Arial"/>
                <a:sym typeface="Arial"/>
              </a:rPr>
              <a:t>A Library book</a:t>
            </a:r>
            <a:endParaRPr/>
          </a:p>
          <a:p>
            <a:pPr indent="0" lvl="0" marL="0" rtl="0" algn="l">
              <a:lnSpc>
                <a:spcPct val="100000"/>
              </a:lnSpc>
              <a:spcBef>
                <a:spcPts val="600"/>
              </a:spcBef>
              <a:spcAft>
                <a:spcPts val="0"/>
              </a:spcAft>
              <a:buSzPts val="1400"/>
              <a:buNone/>
            </a:pPr>
            <a:r>
              <a:rPr lang="en-GB" sz="2000">
                <a:latin typeface="Arial"/>
                <a:ea typeface="Arial"/>
                <a:cs typeface="Arial"/>
                <a:sym typeface="Arial"/>
              </a:rPr>
              <a:t>And their word wallets</a:t>
            </a:r>
            <a:endParaRPr/>
          </a:p>
          <a:p>
            <a:pPr indent="0" lvl="0" marL="0" rtl="0" algn="l">
              <a:lnSpc>
                <a:spcPct val="100000"/>
              </a:lnSpc>
              <a:spcBef>
                <a:spcPts val="600"/>
              </a:spcBef>
              <a:spcAft>
                <a:spcPts val="0"/>
              </a:spcAft>
              <a:buSzPts val="1400"/>
              <a:buNone/>
            </a:pPr>
            <a:r>
              <a:rPr lang="en-GB" sz="2000">
                <a:latin typeface="Arial"/>
                <a:ea typeface="Arial"/>
                <a:cs typeface="Arial"/>
                <a:sym typeface="Arial"/>
              </a:rPr>
              <a:t>They will be sent home each evening and should be returned to school every morning.  The books will be changed weekly depending on the day the child reads at school. </a:t>
            </a:r>
            <a:endParaRPr sz="2000">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141" name="Google Shape;141;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7" name="Google Shape;17;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8" name="Google Shape;18;p1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1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2" name="Shape 72"/>
        <p:cNvGrpSpPr/>
        <p:nvPr/>
      </p:nvGrpSpPr>
      <p:grpSpPr>
        <a:xfrm>
          <a:off x="0" y="0"/>
          <a:ext cx="0" cy="0"/>
          <a:chOff x="0" y="0"/>
          <a:chExt cx="0" cy="0"/>
        </a:xfrm>
      </p:grpSpPr>
      <p:sp>
        <p:nvSpPr>
          <p:cNvPr id="73" name="Google Shape;73;p26"/>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4" name="Google Shape;74;p26"/>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5" name="Google Shape;75;p2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2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2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1" name="Shape 21"/>
        <p:cNvGrpSpPr/>
        <p:nvPr/>
      </p:nvGrpSpPr>
      <p:grpSpPr>
        <a:xfrm>
          <a:off x="0" y="0"/>
          <a:ext cx="0" cy="0"/>
          <a:chOff x="0" y="0"/>
          <a:chExt cx="0" cy="0"/>
        </a:xfrm>
      </p:grpSpPr>
      <p:sp>
        <p:nvSpPr>
          <p:cNvPr id="22" name="Google Shape;22;p18"/>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1" sz="4000" cap="none"/>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3" name="Google Shape;23;p18"/>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00"/>
              </a:spcBef>
              <a:spcAft>
                <a:spcPts val="0"/>
              </a:spcAft>
              <a:buClr>
                <a:schemeClr val="dk1"/>
              </a:buClr>
              <a:buSzPts val="2000"/>
              <a:buFont typeface="Arial"/>
              <a:buNone/>
              <a:defRPr sz="2000"/>
            </a:lvl1pPr>
            <a:lvl2pPr indent="-228600" lvl="1" marL="914400" algn="l">
              <a:lnSpc>
                <a:spcPct val="100000"/>
              </a:lnSpc>
              <a:spcBef>
                <a:spcPts val="360"/>
              </a:spcBef>
              <a:spcAft>
                <a:spcPts val="0"/>
              </a:spcAft>
              <a:buClr>
                <a:schemeClr val="dk1"/>
              </a:buClr>
              <a:buSzPts val="1800"/>
              <a:buFont typeface="Arial"/>
              <a:buNone/>
              <a:defRPr sz="1800"/>
            </a:lvl2pPr>
            <a:lvl3pPr indent="-228600" lvl="2" marL="1371600" algn="l">
              <a:lnSpc>
                <a:spcPct val="100000"/>
              </a:lnSpc>
              <a:spcBef>
                <a:spcPts val="320"/>
              </a:spcBef>
              <a:spcAft>
                <a:spcPts val="0"/>
              </a:spcAft>
              <a:buClr>
                <a:schemeClr val="dk1"/>
              </a:buClr>
              <a:buSzPts val="1600"/>
              <a:buFont typeface="Arial"/>
              <a:buNone/>
              <a:defRPr sz="1600"/>
            </a:lvl3pPr>
            <a:lvl4pPr indent="-228600" lvl="3" marL="1828800" algn="l">
              <a:lnSpc>
                <a:spcPct val="100000"/>
              </a:lnSpc>
              <a:spcBef>
                <a:spcPts val="280"/>
              </a:spcBef>
              <a:spcAft>
                <a:spcPts val="0"/>
              </a:spcAft>
              <a:buClr>
                <a:schemeClr val="dk1"/>
              </a:buClr>
              <a:buSzPts val="1400"/>
              <a:buFont typeface="Arial"/>
              <a:buNone/>
              <a:defRPr sz="1400"/>
            </a:lvl4pPr>
            <a:lvl5pPr indent="-228600" lvl="4" marL="2286000" algn="l">
              <a:lnSpc>
                <a:spcPct val="100000"/>
              </a:lnSpc>
              <a:spcBef>
                <a:spcPts val="280"/>
              </a:spcBef>
              <a:spcAft>
                <a:spcPts val="0"/>
              </a:spcAft>
              <a:buClr>
                <a:schemeClr val="dk1"/>
              </a:buClr>
              <a:buSzPts val="1400"/>
              <a:buFont typeface="Arial"/>
              <a:buNone/>
              <a:defRPr sz="1400"/>
            </a:lvl5pPr>
            <a:lvl6pPr indent="-228600" lvl="5" marL="2743200" algn="l">
              <a:lnSpc>
                <a:spcPct val="100000"/>
              </a:lnSpc>
              <a:spcBef>
                <a:spcPts val="280"/>
              </a:spcBef>
              <a:spcAft>
                <a:spcPts val="0"/>
              </a:spcAft>
              <a:buClr>
                <a:schemeClr val="dk1"/>
              </a:buClr>
              <a:buSzPts val="1400"/>
              <a:buFont typeface="Arial"/>
              <a:buNone/>
              <a:defRPr sz="1400"/>
            </a:lvl6pPr>
            <a:lvl7pPr indent="-228600" lvl="6" marL="3200400" algn="l">
              <a:lnSpc>
                <a:spcPct val="100000"/>
              </a:lnSpc>
              <a:spcBef>
                <a:spcPts val="280"/>
              </a:spcBef>
              <a:spcAft>
                <a:spcPts val="0"/>
              </a:spcAft>
              <a:buClr>
                <a:schemeClr val="dk1"/>
              </a:buClr>
              <a:buSzPts val="1400"/>
              <a:buFont typeface="Arial"/>
              <a:buNone/>
              <a:defRPr sz="1400"/>
            </a:lvl7pPr>
            <a:lvl8pPr indent="-228600" lvl="7" marL="3657600" algn="l">
              <a:lnSpc>
                <a:spcPct val="100000"/>
              </a:lnSpc>
              <a:spcBef>
                <a:spcPts val="280"/>
              </a:spcBef>
              <a:spcAft>
                <a:spcPts val="0"/>
              </a:spcAft>
              <a:buClr>
                <a:schemeClr val="dk1"/>
              </a:buClr>
              <a:buSzPts val="1400"/>
              <a:buFont typeface="Arial"/>
              <a:buNone/>
              <a:defRPr sz="1400"/>
            </a:lvl8pPr>
            <a:lvl9pPr indent="-228600" lvl="8" marL="4114800" algn="l">
              <a:lnSpc>
                <a:spcPct val="100000"/>
              </a:lnSpc>
              <a:spcBef>
                <a:spcPts val="280"/>
              </a:spcBef>
              <a:spcAft>
                <a:spcPts val="0"/>
              </a:spcAft>
              <a:buClr>
                <a:schemeClr val="dk1"/>
              </a:buClr>
              <a:buSzPts val="1400"/>
              <a:buFont typeface="Arial"/>
              <a:buNone/>
              <a:defRPr sz="1400"/>
            </a:lvl9pPr>
          </a:lstStyle>
          <a:p/>
        </p:txBody>
      </p:sp>
      <p:sp>
        <p:nvSpPr>
          <p:cNvPr id="24" name="Google Shape;24;p1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8"/>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1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7" name="Shape 27"/>
        <p:cNvGrpSpPr/>
        <p:nvPr/>
      </p:nvGrpSpPr>
      <p:grpSpPr>
        <a:xfrm>
          <a:off x="0" y="0"/>
          <a:ext cx="0" cy="0"/>
          <a:chOff x="0" y="0"/>
          <a:chExt cx="0" cy="0"/>
        </a:xfrm>
      </p:grpSpPr>
      <p:sp>
        <p:nvSpPr>
          <p:cNvPr id="28" name="Google Shape;28;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9" name="Google Shape;29;p19"/>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lnSpc>
                <a:spcPct val="100000"/>
              </a:lnSpc>
              <a:spcBef>
                <a:spcPts val="560"/>
              </a:spcBef>
              <a:spcAft>
                <a:spcPts val="0"/>
              </a:spcAft>
              <a:buClr>
                <a:schemeClr val="dk1"/>
              </a:buClr>
              <a:buSzPts val="2800"/>
              <a:buFont typeface="Arial"/>
              <a:buChar char="•"/>
              <a:defRPr sz="2800"/>
            </a:lvl1pPr>
            <a:lvl2pPr indent="-381000" lvl="1" marL="914400" algn="l">
              <a:lnSpc>
                <a:spcPct val="100000"/>
              </a:lnSpc>
              <a:spcBef>
                <a:spcPts val="480"/>
              </a:spcBef>
              <a:spcAft>
                <a:spcPts val="0"/>
              </a:spcAft>
              <a:buClr>
                <a:schemeClr val="dk1"/>
              </a:buClr>
              <a:buSzPts val="2400"/>
              <a:buFont typeface="Arial"/>
              <a:buChar char="–"/>
              <a:defRPr sz="2400"/>
            </a:lvl2pPr>
            <a:lvl3pPr indent="-355600" lvl="2" marL="1371600" algn="l">
              <a:lnSpc>
                <a:spcPct val="100000"/>
              </a:lnSpc>
              <a:spcBef>
                <a:spcPts val="400"/>
              </a:spcBef>
              <a:spcAft>
                <a:spcPts val="0"/>
              </a:spcAft>
              <a:buClr>
                <a:schemeClr val="dk1"/>
              </a:buClr>
              <a:buSzPts val="2000"/>
              <a:buFont typeface="Arial"/>
              <a:buChar char="•"/>
              <a:defRPr sz="2000"/>
            </a:lvl3pPr>
            <a:lvl4pPr indent="-342900" lvl="3" marL="1828800" algn="l">
              <a:lnSpc>
                <a:spcPct val="100000"/>
              </a:lnSpc>
              <a:spcBef>
                <a:spcPts val="360"/>
              </a:spcBef>
              <a:spcAft>
                <a:spcPts val="0"/>
              </a:spcAft>
              <a:buClr>
                <a:schemeClr val="dk1"/>
              </a:buClr>
              <a:buSzPts val="1800"/>
              <a:buFont typeface="Arial"/>
              <a:buChar char="–"/>
              <a:defRPr sz="1800"/>
            </a:lvl4pPr>
            <a:lvl5pPr indent="-342900" lvl="4" marL="2286000" algn="l">
              <a:lnSpc>
                <a:spcPct val="100000"/>
              </a:lnSpc>
              <a:spcBef>
                <a:spcPts val="360"/>
              </a:spcBef>
              <a:spcAft>
                <a:spcPts val="0"/>
              </a:spcAft>
              <a:buClr>
                <a:schemeClr val="dk1"/>
              </a:buClr>
              <a:buSzPts val="1800"/>
              <a:buFont typeface="Arial"/>
              <a:buChar char="»"/>
              <a:defRPr sz="1800"/>
            </a:lvl5pPr>
            <a:lvl6pPr indent="-342900" lvl="5" marL="2743200" algn="l">
              <a:lnSpc>
                <a:spcPct val="100000"/>
              </a:lnSpc>
              <a:spcBef>
                <a:spcPts val="360"/>
              </a:spcBef>
              <a:spcAft>
                <a:spcPts val="0"/>
              </a:spcAft>
              <a:buClr>
                <a:schemeClr val="dk1"/>
              </a:buClr>
              <a:buSzPts val="1800"/>
              <a:buFont typeface="Arial"/>
              <a:buChar char="»"/>
              <a:defRPr sz="1800"/>
            </a:lvl6pPr>
            <a:lvl7pPr indent="-342900" lvl="6" marL="3200400" algn="l">
              <a:lnSpc>
                <a:spcPct val="100000"/>
              </a:lnSpc>
              <a:spcBef>
                <a:spcPts val="360"/>
              </a:spcBef>
              <a:spcAft>
                <a:spcPts val="0"/>
              </a:spcAft>
              <a:buClr>
                <a:schemeClr val="dk1"/>
              </a:buClr>
              <a:buSzPts val="1800"/>
              <a:buFont typeface="Arial"/>
              <a:buChar char="»"/>
              <a:defRPr sz="1800"/>
            </a:lvl7pPr>
            <a:lvl8pPr indent="-342900" lvl="7" marL="3657600" algn="l">
              <a:lnSpc>
                <a:spcPct val="100000"/>
              </a:lnSpc>
              <a:spcBef>
                <a:spcPts val="360"/>
              </a:spcBef>
              <a:spcAft>
                <a:spcPts val="0"/>
              </a:spcAft>
              <a:buClr>
                <a:schemeClr val="dk1"/>
              </a:buClr>
              <a:buSzPts val="1800"/>
              <a:buFont typeface="Arial"/>
              <a:buChar char="»"/>
              <a:defRPr sz="1800"/>
            </a:lvl8pPr>
            <a:lvl9pPr indent="-342900" lvl="8" marL="4114800" algn="l">
              <a:lnSpc>
                <a:spcPct val="100000"/>
              </a:lnSpc>
              <a:spcBef>
                <a:spcPts val="360"/>
              </a:spcBef>
              <a:spcAft>
                <a:spcPts val="0"/>
              </a:spcAft>
              <a:buClr>
                <a:schemeClr val="dk1"/>
              </a:buClr>
              <a:buSzPts val="1800"/>
              <a:buFont typeface="Arial"/>
              <a:buChar char="»"/>
              <a:defRPr sz="1800"/>
            </a:lvl9pPr>
          </a:lstStyle>
          <a:p/>
        </p:txBody>
      </p:sp>
      <p:sp>
        <p:nvSpPr>
          <p:cNvPr id="30" name="Google Shape;30;p19"/>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lnSpc>
                <a:spcPct val="100000"/>
              </a:lnSpc>
              <a:spcBef>
                <a:spcPts val="560"/>
              </a:spcBef>
              <a:spcAft>
                <a:spcPts val="0"/>
              </a:spcAft>
              <a:buClr>
                <a:schemeClr val="dk1"/>
              </a:buClr>
              <a:buSzPts val="2800"/>
              <a:buFont typeface="Arial"/>
              <a:buChar char="•"/>
              <a:defRPr sz="2800"/>
            </a:lvl1pPr>
            <a:lvl2pPr indent="-381000" lvl="1" marL="914400" algn="l">
              <a:lnSpc>
                <a:spcPct val="100000"/>
              </a:lnSpc>
              <a:spcBef>
                <a:spcPts val="480"/>
              </a:spcBef>
              <a:spcAft>
                <a:spcPts val="0"/>
              </a:spcAft>
              <a:buClr>
                <a:schemeClr val="dk1"/>
              </a:buClr>
              <a:buSzPts val="2400"/>
              <a:buFont typeface="Arial"/>
              <a:buChar char="–"/>
              <a:defRPr sz="2400"/>
            </a:lvl2pPr>
            <a:lvl3pPr indent="-355600" lvl="2" marL="1371600" algn="l">
              <a:lnSpc>
                <a:spcPct val="100000"/>
              </a:lnSpc>
              <a:spcBef>
                <a:spcPts val="400"/>
              </a:spcBef>
              <a:spcAft>
                <a:spcPts val="0"/>
              </a:spcAft>
              <a:buClr>
                <a:schemeClr val="dk1"/>
              </a:buClr>
              <a:buSzPts val="2000"/>
              <a:buFont typeface="Arial"/>
              <a:buChar char="•"/>
              <a:defRPr sz="2000"/>
            </a:lvl3pPr>
            <a:lvl4pPr indent="-342900" lvl="3" marL="1828800" algn="l">
              <a:lnSpc>
                <a:spcPct val="100000"/>
              </a:lnSpc>
              <a:spcBef>
                <a:spcPts val="360"/>
              </a:spcBef>
              <a:spcAft>
                <a:spcPts val="0"/>
              </a:spcAft>
              <a:buClr>
                <a:schemeClr val="dk1"/>
              </a:buClr>
              <a:buSzPts val="1800"/>
              <a:buFont typeface="Arial"/>
              <a:buChar char="–"/>
              <a:defRPr sz="1800"/>
            </a:lvl4pPr>
            <a:lvl5pPr indent="-342900" lvl="4" marL="2286000" algn="l">
              <a:lnSpc>
                <a:spcPct val="100000"/>
              </a:lnSpc>
              <a:spcBef>
                <a:spcPts val="360"/>
              </a:spcBef>
              <a:spcAft>
                <a:spcPts val="0"/>
              </a:spcAft>
              <a:buClr>
                <a:schemeClr val="dk1"/>
              </a:buClr>
              <a:buSzPts val="1800"/>
              <a:buFont typeface="Arial"/>
              <a:buChar char="»"/>
              <a:defRPr sz="1800"/>
            </a:lvl5pPr>
            <a:lvl6pPr indent="-342900" lvl="5" marL="2743200" algn="l">
              <a:lnSpc>
                <a:spcPct val="100000"/>
              </a:lnSpc>
              <a:spcBef>
                <a:spcPts val="360"/>
              </a:spcBef>
              <a:spcAft>
                <a:spcPts val="0"/>
              </a:spcAft>
              <a:buClr>
                <a:schemeClr val="dk1"/>
              </a:buClr>
              <a:buSzPts val="1800"/>
              <a:buFont typeface="Arial"/>
              <a:buChar char="»"/>
              <a:defRPr sz="1800"/>
            </a:lvl6pPr>
            <a:lvl7pPr indent="-342900" lvl="6" marL="3200400" algn="l">
              <a:lnSpc>
                <a:spcPct val="100000"/>
              </a:lnSpc>
              <a:spcBef>
                <a:spcPts val="360"/>
              </a:spcBef>
              <a:spcAft>
                <a:spcPts val="0"/>
              </a:spcAft>
              <a:buClr>
                <a:schemeClr val="dk1"/>
              </a:buClr>
              <a:buSzPts val="1800"/>
              <a:buFont typeface="Arial"/>
              <a:buChar char="»"/>
              <a:defRPr sz="1800"/>
            </a:lvl7pPr>
            <a:lvl8pPr indent="-342900" lvl="7" marL="3657600" algn="l">
              <a:lnSpc>
                <a:spcPct val="100000"/>
              </a:lnSpc>
              <a:spcBef>
                <a:spcPts val="360"/>
              </a:spcBef>
              <a:spcAft>
                <a:spcPts val="0"/>
              </a:spcAft>
              <a:buClr>
                <a:schemeClr val="dk1"/>
              </a:buClr>
              <a:buSzPts val="1800"/>
              <a:buFont typeface="Arial"/>
              <a:buChar char="»"/>
              <a:defRPr sz="1800"/>
            </a:lvl8pPr>
            <a:lvl9pPr indent="-342900" lvl="8" marL="4114800" algn="l">
              <a:lnSpc>
                <a:spcPct val="100000"/>
              </a:lnSpc>
              <a:spcBef>
                <a:spcPts val="360"/>
              </a:spcBef>
              <a:spcAft>
                <a:spcPts val="0"/>
              </a:spcAft>
              <a:buClr>
                <a:schemeClr val="dk1"/>
              </a:buClr>
              <a:buSzPts val="1800"/>
              <a:buFont typeface="Arial"/>
              <a:buChar char="»"/>
              <a:defRPr sz="1800"/>
            </a:lvl9pPr>
          </a:lstStyle>
          <a:p/>
        </p:txBody>
      </p:sp>
      <p:sp>
        <p:nvSpPr>
          <p:cNvPr id="31" name="Google Shape;31;p1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9"/>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1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4" name="Shape 34"/>
        <p:cNvGrpSpPr/>
        <p:nvPr/>
      </p:nvGrpSpPr>
      <p:grpSpPr>
        <a:xfrm>
          <a:off x="0" y="0"/>
          <a:ext cx="0" cy="0"/>
          <a:chOff x="0" y="0"/>
          <a:chExt cx="0" cy="0"/>
        </a:xfrm>
      </p:grpSpPr>
      <p:sp>
        <p:nvSpPr>
          <p:cNvPr id="35" name="Google Shape;35;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36" name="Google Shape;36;p20"/>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Clr>
                <a:schemeClr val="dk1"/>
              </a:buClr>
              <a:buSzPts val="2400"/>
              <a:buFont typeface="Arial"/>
              <a:buNone/>
              <a:defRPr b="1" sz="2400"/>
            </a:lvl1pPr>
            <a:lvl2pPr indent="-228600" lvl="1" marL="914400" algn="l">
              <a:lnSpc>
                <a:spcPct val="100000"/>
              </a:lnSpc>
              <a:spcBef>
                <a:spcPts val="400"/>
              </a:spcBef>
              <a:spcAft>
                <a:spcPts val="0"/>
              </a:spcAft>
              <a:buClr>
                <a:schemeClr val="dk1"/>
              </a:buClr>
              <a:buSzPts val="2000"/>
              <a:buFont typeface="Arial"/>
              <a:buNone/>
              <a:defRPr b="1" sz="2000"/>
            </a:lvl2pPr>
            <a:lvl3pPr indent="-228600" lvl="2" marL="1371600" algn="l">
              <a:lnSpc>
                <a:spcPct val="100000"/>
              </a:lnSpc>
              <a:spcBef>
                <a:spcPts val="360"/>
              </a:spcBef>
              <a:spcAft>
                <a:spcPts val="0"/>
              </a:spcAft>
              <a:buClr>
                <a:schemeClr val="dk1"/>
              </a:buClr>
              <a:buSzPts val="1800"/>
              <a:buFont typeface="Arial"/>
              <a:buNone/>
              <a:defRPr b="1" sz="1800"/>
            </a:lvl3pPr>
            <a:lvl4pPr indent="-228600" lvl="3" marL="1828800" algn="l">
              <a:lnSpc>
                <a:spcPct val="100000"/>
              </a:lnSpc>
              <a:spcBef>
                <a:spcPts val="320"/>
              </a:spcBef>
              <a:spcAft>
                <a:spcPts val="0"/>
              </a:spcAft>
              <a:buClr>
                <a:schemeClr val="dk1"/>
              </a:buClr>
              <a:buSzPts val="1600"/>
              <a:buFont typeface="Arial"/>
              <a:buNone/>
              <a:defRPr b="1" sz="1600"/>
            </a:lvl4pPr>
            <a:lvl5pPr indent="-228600" lvl="4" marL="2286000" algn="l">
              <a:lnSpc>
                <a:spcPct val="100000"/>
              </a:lnSpc>
              <a:spcBef>
                <a:spcPts val="320"/>
              </a:spcBef>
              <a:spcAft>
                <a:spcPts val="0"/>
              </a:spcAft>
              <a:buClr>
                <a:schemeClr val="dk1"/>
              </a:buClr>
              <a:buSzPts val="1600"/>
              <a:buFont typeface="Arial"/>
              <a:buNone/>
              <a:defRPr b="1" sz="1600"/>
            </a:lvl5pPr>
            <a:lvl6pPr indent="-228600" lvl="5" marL="2743200" algn="l">
              <a:lnSpc>
                <a:spcPct val="100000"/>
              </a:lnSpc>
              <a:spcBef>
                <a:spcPts val="320"/>
              </a:spcBef>
              <a:spcAft>
                <a:spcPts val="0"/>
              </a:spcAft>
              <a:buClr>
                <a:schemeClr val="dk1"/>
              </a:buClr>
              <a:buSzPts val="1600"/>
              <a:buFont typeface="Arial"/>
              <a:buNone/>
              <a:defRPr b="1" sz="1600"/>
            </a:lvl6pPr>
            <a:lvl7pPr indent="-228600" lvl="6" marL="3200400" algn="l">
              <a:lnSpc>
                <a:spcPct val="100000"/>
              </a:lnSpc>
              <a:spcBef>
                <a:spcPts val="320"/>
              </a:spcBef>
              <a:spcAft>
                <a:spcPts val="0"/>
              </a:spcAft>
              <a:buClr>
                <a:schemeClr val="dk1"/>
              </a:buClr>
              <a:buSzPts val="1600"/>
              <a:buFont typeface="Arial"/>
              <a:buNone/>
              <a:defRPr b="1" sz="1600"/>
            </a:lvl7pPr>
            <a:lvl8pPr indent="-228600" lvl="7" marL="3657600" algn="l">
              <a:lnSpc>
                <a:spcPct val="100000"/>
              </a:lnSpc>
              <a:spcBef>
                <a:spcPts val="320"/>
              </a:spcBef>
              <a:spcAft>
                <a:spcPts val="0"/>
              </a:spcAft>
              <a:buClr>
                <a:schemeClr val="dk1"/>
              </a:buClr>
              <a:buSzPts val="1600"/>
              <a:buFont typeface="Arial"/>
              <a:buNone/>
              <a:defRPr b="1" sz="1600"/>
            </a:lvl8pPr>
            <a:lvl9pPr indent="-228600" lvl="8" marL="4114800" algn="l">
              <a:lnSpc>
                <a:spcPct val="100000"/>
              </a:lnSpc>
              <a:spcBef>
                <a:spcPts val="320"/>
              </a:spcBef>
              <a:spcAft>
                <a:spcPts val="0"/>
              </a:spcAft>
              <a:buClr>
                <a:schemeClr val="dk1"/>
              </a:buClr>
              <a:buSzPts val="1600"/>
              <a:buFont typeface="Arial"/>
              <a:buNone/>
              <a:defRPr b="1" sz="1600"/>
            </a:lvl9pPr>
          </a:lstStyle>
          <a:p/>
        </p:txBody>
      </p:sp>
      <p:sp>
        <p:nvSpPr>
          <p:cNvPr id="37" name="Google Shape;37;p20"/>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Font typeface="Arial"/>
              <a:buChar char="•"/>
              <a:defRPr sz="2400"/>
            </a:lvl1pPr>
            <a:lvl2pPr indent="-355600" lvl="1" marL="914400" algn="l">
              <a:lnSpc>
                <a:spcPct val="100000"/>
              </a:lnSpc>
              <a:spcBef>
                <a:spcPts val="400"/>
              </a:spcBef>
              <a:spcAft>
                <a:spcPts val="0"/>
              </a:spcAft>
              <a:buClr>
                <a:schemeClr val="dk1"/>
              </a:buClr>
              <a:buSzPts val="2000"/>
              <a:buFont typeface="Arial"/>
              <a:buChar char="–"/>
              <a:defRPr sz="2000"/>
            </a:lvl2pPr>
            <a:lvl3pPr indent="-342900" lvl="2" marL="1371600" algn="l">
              <a:lnSpc>
                <a:spcPct val="100000"/>
              </a:lnSpc>
              <a:spcBef>
                <a:spcPts val="360"/>
              </a:spcBef>
              <a:spcAft>
                <a:spcPts val="0"/>
              </a:spcAft>
              <a:buClr>
                <a:schemeClr val="dk1"/>
              </a:buClr>
              <a:buSzPts val="1800"/>
              <a:buFont typeface="Arial"/>
              <a:buChar char="•"/>
              <a:defRPr sz="1800"/>
            </a:lvl3pPr>
            <a:lvl4pPr indent="-330200" lvl="3" marL="1828800" algn="l">
              <a:lnSpc>
                <a:spcPct val="100000"/>
              </a:lnSpc>
              <a:spcBef>
                <a:spcPts val="320"/>
              </a:spcBef>
              <a:spcAft>
                <a:spcPts val="0"/>
              </a:spcAft>
              <a:buClr>
                <a:schemeClr val="dk1"/>
              </a:buClr>
              <a:buSzPts val="1600"/>
              <a:buFont typeface="Arial"/>
              <a:buChar char="–"/>
              <a:defRPr sz="1600"/>
            </a:lvl4pPr>
            <a:lvl5pPr indent="-330200" lvl="4" marL="2286000" algn="l">
              <a:lnSpc>
                <a:spcPct val="100000"/>
              </a:lnSpc>
              <a:spcBef>
                <a:spcPts val="320"/>
              </a:spcBef>
              <a:spcAft>
                <a:spcPts val="0"/>
              </a:spcAft>
              <a:buClr>
                <a:schemeClr val="dk1"/>
              </a:buClr>
              <a:buSzPts val="1600"/>
              <a:buFont typeface="Arial"/>
              <a:buChar char="»"/>
              <a:defRPr sz="1600"/>
            </a:lvl5pPr>
            <a:lvl6pPr indent="-330200" lvl="5" marL="2743200" algn="l">
              <a:lnSpc>
                <a:spcPct val="100000"/>
              </a:lnSpc>
              <a:spcBef>
                <a:spcPts val="320"/>
              </a:spcBef>
              <a:spcAft>
                <a:spcPts val="0"/>
              </a:spcAft>
              <a:buClr>
                <a:schemeClr val="dk1"/>
              </a:buClr>
              <a:buSzPts val="1600"/>
              <a:buFont typeface="Arial"/>
              <a:buChar char="»"/>
              <a:defRPr sz="1600"/>
            </a:lvl6pPr>
            <a:lvl7pPr indent="-330200" lvl="6" marL="3200400" algn="l">
              <a:lnSpc>
                <a:spcPct val="100000"/>
              </a:lnSpc>
              <a:spcBef>
                <a:spcPts val="320"/>
              </a:spcBef>
              <a:spcAft>
                <a:spcPts val="0"/>
              </a:spcAft>
              <a:buClr>
                <a:schemeClr val="dk1"/>
              </a:buClr>
              <a:buSzPts val="1600"/>
              <a:buFont typeface="Arial"/>
              <a:buChar char="»"/>
              <a:defRPr sz="1600"/>
            </a:lvl7pPr>
            <a:lvl8pPr indent="-330200" lvl="7" marL="3657600" algn="l">
              <a:lnSpc>
                <a:spcPct val="100000"/>
              </a:lnSpc>
              <a:spcBef>
                <a:spcPts val="320"/>
              </a:spcBef>
              <a:spcAft>
                <a:spcPts val="0"/>
              </a:spcAft>
              <a:buClr>
                <a:schemeClr val="dk1"/>
              </a:buClr>
              <a:buSzPts val="1600"/>
              <a:buFont typeface="Arial"/>
              <a:buChar char="»"/>
              <a:defRPr sz="1600"/>
            </a:lvl8pPr>
            <a:lvl9pPr indent="-330200" lvl="8" marL="4114800" algn="l">
              <a:lnSpc>
                <a:spcPct val="100000"/>
              </a:lnSpc>
              <a:spcBef>
                <a:spcPts val="320"/>
              </a:spcBef>
              <a:spcAft>
                <a:spcPts val="0"/>
              </a:spcAft>
              <a:buClr>
                <a:schemeClr val="dk1"/>
              </a:buClr>
              <a:buSzPts val="1600"/>
              <a:buFont typeface="Arial"/>
              <a:buChar char="»"/>
              <a:defRPr sz="1600"/>
            </a:lvl9pPr>
          </a:lstStyle>
          <a:p/>
        </p:txBody>
      </p:sp>
      <p:sp>
        <p:nvSpPr>
          <p:cNvPr id="38" name="Google Shape;38;p20"/>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Clr>
                <a:schemeClr val="dk1"/>
              </a:buClr>
              <a:buSzPts val="2400"/>
              <a:buFont typeface="Arial"/>
              <a:buNone/>
              <a:defRPr b="1" sz="2400"/>
            </a:lvl1pPr>
            <a:lvl2pPr indent="-228600" lvl="1" marL="914400" algn="l">
              <a:lnSpc>
                <a:spcPct val="100000"/>
              </a:lnSpc>
              <a:spcBef>
                <a:spcPts val="400"/>
              </a:spcBef>
              <a:spcAft>
                <a:spcPts val="0"/>
              </a:spcAft>
              <a:buClr>
                <a:schemeClr val="dk1"/>
              </a:buClr>
              <a:buSzPts val="2000"/>
              <a:buFont typeface="Arial"/>
              <a:buNone/>
              <a:defRPr b="1" sz="2000"/>
            </a:lvl2pPr>
            <a:lvl3pPr indent="-228600" lvl="2" marL="1371600" algn="l">
              <a:lnSpc>
                <a:spcPct val="100000"/>
              </a:lnSpc>
              <a:spcBef>
                <a:spcPts val="360"/>
              </a:spcBef>
              <a:spcAft>
                <a:spcPts val="0"/>
              </a:spcAft>
              <a:buClr>
                <a:schemeClr val="dk1"/>
              </a:buClr>
              <a:buSzPts val="1800"/>
              <a:buFont typeface="Arial"/>
              <a:buNone/>
              <a:defRPr b="1" sz="1800"/>
            </a:lvl3pPr>
            <a:lvl4pPr indent="-228600" lvl="3" marL="1828800" algn="l">
              <a:lnSpc>
                <a:spcPct val="100000"/>
              </a:lnSpc>
              <a:spcBef>
                <a:spcPts val="320"/>
              </a:spcBef>
              <a:spcAft>
                <a:spcPts val="0"/>
              </a:spcAft>
              <a:buClr>
                <a:schemeClr val="dk1"/>
              </a:buClr>
              <a:buSzPts val="1600"/>
              <a:buFont typeface="Arial"/>
              <a:buNone/>
              <a:defRPr b="1" sz="1600"/>
            </a:lvl4pPr>
            <a:lvl5pPr indent="-228600" lvl="4" marL="2286000" algn="l">
              <a:lnSpc>
                <a:spcPct val="100000"/>
              </a:lnSpc>
              <a:spcBef>
                <a:spcPts val="320"/>
              </a:spcBef>
              <a:spcAft>
                <a:spcPts val="0"/>
              </a:spcAft>
              <a:buClr>
                <a:schemeClr val="dk1"/>
              </a:buClr>
              <a:buSzPts val="1600"/>
              <a:buFont typeface="Arial"/>
              <a:buNone/>
              <a:defRPr b="1" sz="1600"/>
            </a:lvl5pPr>
            <a:lvl6pPr indent="-228600" lvl="5" marL="2743200" algn="l">
              <a:lnSpc>
                <a:spcPct val="100000"/>
              </a:lnSpc>
              <a:spcBef>
                <a:spcPts val="320"/>
              </a:spcBef>
              <a:spcAft>
                <a:spcPts val="0"/>
              </a:spcAft>
              <a:buClr>
                <a:schemeClr val="dk1"/>
              </a:buClr>
              <a:buSzPts val="1600"/>
              <a:buFont typeface="Arial"/>
              <a:buNone/>
              <a:defRPr b="1" sz="1600"/>
            </a:lvl6pPr>
            <a:lvl7pPr indent="-228600" lvl="6" marL="3200400" algn="l">
              <a:lnSpc>
                <a:spcPct val="100000"/>
              </a:lnSpc>
              <a:spcBef>
                <a:spcPts val="320"/>
              </a:spcBef>
              <a:spcAft>
                <a:spcPts val="0"/>
              </a:spcAft>
              <a:buClr>
                <a:schemeClr val="dk1"/>
              </a:buClr>
              <a:buSzPts val="1600"/>
              <a:buFont typeface="Arial"/>
              <a:buNone/>
              <a:defRPr b="1" sz="1600"/>
            </a:lvl7pPr>
            <a:lvl8pPr indent="-228600" lvl="7" marL="3657600" algn="l">
              <a:lnSpc>
                <a:spcPct val="100000"/>
              </a:lnSpc>
              <a:spcBef>
                <a:spcPts val="320"/>
              </a:spcBef>
              <a:spcAft>
                <a:spcPts val="0"/>
              </a:spcAft>
              <a:buClr>
                <a:schemeClr val="dk1"/>
              </a:buClr>
              <a:buSzPts val="1600"/>
              <a:buFont typeface="Arial"/>
              <a:buNone/>
              <a:defRPr b="1" sz="1600"/>
            </a:lvl8pPr>
            <a:lvl9pPr indent="-228600" lvl="8" marL="4114800" algn="l">
              <a:lnSpc>
                <a:spcPct val="100000"/>
              </a:lnSpc>
              <a:spcBef>
                <a:spcPts val="320"/>
              </a:spcBef>
              <a:spcAft>
                <a:spcPts val="0"/>
              </a:spcAft>
              <a:buClr>
                <a:schemeClr val="dk1"/>
              </a:buClr>
              <a:buSzPts val="1600"/>
              <a:buFont typeface="Arial"/>
              <a:buNone/>
              <a:defRPr b="1" sz="1600"/>
            </a:lvl9pPr>
          </a:lstStyle>
          <a:p/>
        </p:txBody>
      </p:sp>
      <p:sp>
        <p:nvSpPr>
          <p:cNvPr id="39" name="Google Shape;39;p20"/>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Font typeface="Arial"/>
              <a:buChar char="•"/>
              <a:defRPr sz="2400"/>
            </a:lvl1pPr>
            <a:lvl2pPr indent="-355600" lvl="1" marL="914400" algn="l">
              <a:lnSpc>
                <a:spcPct val="100000"/>
              </a:lnSpc>
              <a:spcBef>
                <a:spcPts val="400"/>
              </a:spcBef>
              <a:spcAft>
                <a:spcPts val="0"/>
              </a:spcAft>
              <a:buClr>
                <a:schemeClr val="dk1"/>
              </a:buClr>
              <a:buSzPts val="2000"/>
              <a:buFont typeface="Arial"/>
              <a:buChar char="–"/>
              <a:defRPr sz="2000"/>
            </a:lvl2pPr>
            <a:lvl3pPr indent="-342900" lvl="2" marL="1371600" algn="l">
              <a:lnSpc>
                <a:spcPct val="100000"/>
              </a:lnSpc>
              <a:spcBef>
                <a:spcPts val="360"/>
              </a:spcBef>
              <a:spcAft>
                <a:spcPts val="0"/>
              </a:spcAft>
              <a:buClr>
                <a:schemeClr val="dk1"/>
              </a:buClr>
              <a:buSzPts val="1800"/>
              <a:buFont typeface="Arial"/>
              <a:buChar char="•"/>
              <a:defRPr sz="1800"/>
            </a:lvl3pPr>
            <a:lvl4pPr indent="-330200" lvl="3" marL="1828800" algn="l">
              <a:lnSpc>
                <a:spcPct val="100000"/>
              </a:lnSpc>
              <a:spcBef>
                <a:spcPts val="320"/>
              </a:spcBef>
              <a:spcAft>
                <a:spcPts val="0"/>
              </a:spcAft>
              <a:buClr>
                <a:schemeClr val="dk1"/>
              </a:buClr>
              <a:buSzPts val="1600"/>
              <a:buFont typeface="Arial"/>
              <a:buChar char="–"/>
              <a:defRPr sz="1600"/>
            </a:lvl4pPr>
            <a:lvl5pPr indent="-330200" lvl="4" marL="2286000" algn="l">
              <a:lnSpc>
                <a:spcPct val="100000"/>
              </a:lnSpc>
              <a:spcBef>
                <a:spcPts val="320"/>
              </a:spcBef>
              <a:spcAft>
                <a:spcPts val="0"/>
              </a:spcAft>
              <a:buClr>
                <a:schemeClr val="dk1"/>
              </a:buClr>
              <a:buSzPts val="1600"/>
              <a:buFont typeface="Arial"/>
              <a:buChar char="»"/>
              <a:defRPr sz="1600"/>
            </a:lvl5pPr>
            <a:lvl6pPr indent="-330200" lvl="5" marL="2743200" algn="l">
              <a:lnSpc>
                <a:spcPct val="100000"/>
              </a:lnSpc>
              <a:spcBef>
                <a:spcPts val="320"/>
              </a:spcBef>
              <a:spcAft>
                <a:spcPts val="0"/>
              </a:spcAft>
              <a:buClr>
                <a:schemeClr val="dk1"/>
              </a:buClr>
              <a:buSzPts val="1600"/>
              <a:buFont typeface="Arial"/>
              <a:buChar char="»"/>
              <a:defRPr sz="1600"/>
            </a:lvl6pPr>
            <a:lvl7pPr indent="-330200" lvl="6" marL="3200400" algn="l">
              <a:lnSpc>
                <a:spcPct val="100000"/>
              </a:lnSpc>
              <a:spcBef>
                <a:spcPts val="320"/>
              </a:spcBef>
              <a:spcAft>
                <a:spcPts val="0"/>
              </a:spcAft>
              <a:buClr>
                <a:schemeClr val="dk1"/>
              </a:buClr>
              <a:buSzPts val="1600"/>
              <a:buFont typeface="Arial"/>
              <a:buChar char="»"/>
              <a:defRPr sz="1600"/>
            </a:lvl7pPr>
            <a:lvl8pPr indent="-330200" lvl="7" marL="3657600" algn="l">
              <a:lnSpc>
                <a:spcPct val="100000"/>
              </a:lnSpc>
              <a:spcBef>
                <a:spcPts val="320"/>
              </a:spcBef>
              <a:spcAft>
                <a:spcPts val="0"/>
              </a:spcAft>
              <a:buClr>
                <a:schemeClr val="dk1"/>
              </a:buClr>
              <a:buSzPts val="1600"/>
              <a:buFont typeface="Arial"/>
              <a:buChar char="»"/>
              <a:defRPr sz="1600"/>
            </a:lvl8pPr>
            <a:lvl9pPr indent="-330200" lvl="8" marL="4114800" algn="l">
              <a:lnSpc>
                <a:spcPct val="100000"/>
              </a:lnSpc>
              <a:spcBef>
                <a:spcPts val="320"/>
              </a:spcBef>
              <a:spcAft>
                <a:spcPts val="0"/>
              </a:spcAft>
              <a:buClr>
                <a:schemeClr val="dk1"/>
              </a:buClr>
              <a:buSzPts val="1600"/>
              <a:buFont typeface="Arial"/>
              <a:buChar char="»"/>
              <a:defRPr sz="1600"/>
            </a:lvl9pPr>
          </a:lstStyle>
          <a:p/>
        </p:txBody>
      </p:sp>
      <p:sp>
        <p:nvSpPr>
          <p:cNvPr id="40" name="Google Shape;40;p2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20"/>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2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3" name="Shape 43"/>
        <p:cNvGrpSpPr/>
        <p:nvPr/>
      </p:nvGrpSpPr>
      <p:grpSpPr>
        <a:xfrm>
          <a:off x="0" y="0"/>
          <a:ext cx="0" cy="0"/>
          <a:chOff x="0" y="0"/>
          <a:chExt cx="0" cy="0"/>
        </a:xfrm>
      </p:grpSpPr>
      <p:sp>
        <p:nvSpPr>
          <p:cNvPr id="44" name="Google Shape;44;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5" name="Google Shape;45;p2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2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2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2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2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2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2" name="Shape 52"/>
        <p:cNvGrpSpPr/>
        <p:nvPr/>
      </p:nvGrpSpPr>
      <p:grpSpPr>
        <a:xfrm>
          <a:off x="0" y="0"/>
          <a:ext cx="0" cy="0"/>
          <a:chOff x="0" y="0"/>
          <a:chExt cx="0" cy="0"/>
        </a:xfrm>
      </p:grpSpPr>
      <p:sp>
        <p:nvSpPr>
          <p:cNvPr id="53" name="Google Shape;53;p23"/>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54" name="Google Shape;54;p23"/>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lnSpc>
                <a:spcPct val="100000"/>
              </a:lnSpc>
              <a:spcBef>
                <a:spcPts val="640"/>
              </a:spcBef>
              <a:spcAft>
                <a:spcPts val="0"/>
              </a:spcAft>
              <a:buClr>
                <a:schemeClr val="dk1"/>
              </a:buClr>
              <a:buSzPts val="3200"/>
              <a:buFont typeface="Arial"/>
              <a:buChar char="•"/>
              <a:defRPr sz="3200"/>
            </a:lvl1pPr>
            <a:lvl2pPr indent="-406400" lvl="1" marL="914400" algn="l">
              <a:lnSpc>
                <a:spcPct val="100000"/>
              </a:lnSpc>
              <a:spcBef>
                <a:spcPts val="560"/>
              </a:spcBef>
              <a:spcAft>
                <a:spcPts val="0"/>
              </a:spcAft>
              <a:buClr>
                <a:schemeClr val="dk1"/>
              </a:buClr>
              <a:buSzPts val="2800"/>
              <a:buFont typeface="Arial"/>
              <a:buChar char="–"/>
              <a:defRPr sz="2800"/>
            </a:lvl2pPr>
            <a:lvl3pPr indent="-381000" lvl="2" marL="1371600" algn="l">
              <a:lnSpc>
                <a:spcPct val="100000"/>
              </a:lnSpc>
              <a:spcBef>
                <a:spcPts val="480"/>
              </a:spcBef>
              <a:spcAft>
                <a:spcPts val="0"/>
              </a:spcAft>
              <a:buClr>
                <a:schemeClr val="dk1"/>
              </a:buClr>
              <a:buSzPts val="2400"/>
              <a:buFont typeface="Arial"/>
              <a:buChar char="•"/>
              <a:defRPr sz="2400"/>
            </a:lvl3pPr>
            <a:lvl4pPr indent="-355600" lvl="3" marL="1828800" algn="l">
              <a:lnSpc>
                <a:spcPct val="100000"/>
              </a:lnSpc>
              <a:spcBef>
                <a:spcPts val="400"/>
              </a:spcBef>
              <a:spcAft>
                <a:spcPts val="0"/>
              </a:spcAft>
              <a:buClr>
                <a:schemeClr val="dk1"/>
              </a:buClr>
              <a:buSzPts val="2000"/>
              <a:buFont typeface="Arial"/>
              <a:buChar char="–"/>
              <a:defRPr sz="2000"/>
            </a:lvl4pPr>
            <a:lvl5pPr indent="-355600" lvl="4" marL="2286000" algn="l">
              <a:lnSpc>
                <a:spcPct val="100000"/>
              </a:lnSpc>
              <a:spcBef>
                <a:spcPts val="400"/>
              </a:spcBef>
              <a:spcAft>
                <a:spcPts val="0"/>
              </a:spcAft>
              <a:buClr>
                <a:schemeClr val="dk1"/>
              </a:buClr>
              <a:buSzPts val="2000"/>
              <a:buFont typeface="Arial"/>
              <a:buChar char="»"/>
              <a:defRPr sz="2000"/>
            </a:lvl5pPr>
            <a:lvl6pPr indent="-355600" lvl="5" marL="2743200" algn="l">
              <a:lnSpc>
                <a:spcPct val="100000"/>
              </a:lnSpc>
              <a:spcBef>
                <a:spcPts val="400"/>
              </a:spcBef>
              <a:spcAft>
                <a:spcPts val="0"/>
              </a:spcAft>
              <a:buClr>
                <a:schemeClr val="dk1"/>
              </a:buClr>
              <a:buSzPts val="2000"/>
              <a:buFont typeface="Arial"/>
              <a:buChar char="»"/>
              <a:defRPr sz="2000"/>
            </a:lvl6pPr>
            <a:lvl7pPr indent="-355600" lvl="6" marL="3200400" algn="l">
              <a:lnSpc>
                <a:spcPct val="100000"/>
              </a:lnSpc>
              <a:spcBef>
                <a:spcPts val="400"/>
              </a:spcBef>
              <a:spcAft>
                <a:spcPts val="0"/>
              </a:spcAft>
              <a:buClr>
                <a:schemeClr val="dk1"/>
              </a:buClr>
              <a:buSzPts val="2000"/>
              <a:buFont typeface="Arial"/>
              <a:buChar char="»"/>
              <a:defRPr sz="2000"/>
            </a:lvl7pPr>
            <a:lvl8pPr indent="-355600" lvl="7" marL="3657600" algn="l">
              <a:lnSpc>
                <a:spcPct val="100000"/>
              </a:lnSpc>
              <a:spcBef>
                <a:spcPts val="400"/>
              </a:spcBef>
              <a:spcAft>
                <a:spcPts val="0"/>
              </a:spcAft>
              <a:buClr>
                <a:schemeClr val="dk1"/>
              </a:buClr>
              <a:buSzPts val="2000"/>
              <a:buFont typeface="Arial"/>
              <a:buChar char="»"/>
              <a:defRPr sz="2000"/>
            </a:lvl8pPr>
            <a:lvl9pPr indent="-355600" lvl="8" marL="4114800" algn="l">
              <a:lnSpc>
                <a:spcPct val="100000"/>
              </a:lnSpc>
              <a:spcBef>
                <a:spcPts val="400"/>
              </a:spcBef>
              <a:spcAft>
                <a:spcPts val="0"/>
              </a:spcAft>
              <a:buClr>
                <a:schemeClr val="dk1"/>
              </a:buClr>
              <a:buSzPts val="2000"/>
              <a:buFont typeface="Arial"/>
              <a:buChar char="»"/>
              <a:defRPr sz="2000"/>
            </a:lvl9pPr>
          </a:lstStyle>
          <a:p/>
        </p:txBody>
      </p:sp>
      <p:sp>
        <p:nvSpPr>
          <p:cNvPr id="55" name="Google Shape;55;p23"/>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Clr>
                <a:schemeClr val="dk1"/>
              </a:buClr>
              <a:buSzPts val="1400"/>
              <a:buFont typeface="Arial"/>
              <a:buNone/>
              <a:defRPr sz="1400"/>
            </a:lvl1pPr>
            <a:lvl2pPr indent="-228600" lvl="1" marL="914400" algn="l">
              <a:lnSpc>
                <a:spcPct val="100000"/>
              </a:lnSpc>
              <a:spcBef>
                <a:spcPts val="240"/>
              </a:spcBef>
              <a:spcAft>
                <a:spcPts val="0"/>
              </a:spcAft>
              <a:buClr>
                <a:schemeClr val="dk1"/>
              </a:buClr>
              <a:buSzPts val="1200"/>
              <a:buFont typeface="Arial"/>
              <a:buNone/>
              <a:defRPr sz="1200"/>
            </a:lvl2pPr>
            <a:lvl3pPr indent="-228600" lvl="2" marL="1371600" algn="l">
              <a:lnSpc>
                <a:spcPct val="100000"/>
              </a:lnSpc>
              <a:spcBef>
                <a:spcPts val="200"/>
              </a:spcBef>
              <a:spcAft>
                <a:spcPts val="0"/>
              </a:spcAft>
              <a:buClr>
                <a:schemeClr val="dk1"/>
              </a:buClr>
              <a:buSzPts val="1000"/>
              <a:buFont typeface="Arial"/>
              <a:buNone/>
              <a:defRPr sz="1000"/>
            </a:lvl3pPr>
            <a:lvl4pPr indent="-228600" lvl="3" marL="1828800" algn="l">
              <a:lnSpc>
                <a:spcPct val="100000"/>
              </a:lnSpc>
              <a:spcBef>
                <a:spcPts val="180"/>
              </a:spcBef>
              <a:spcAft>
                <a:spcPts val="0"/>
              </a:spcAft>
              <a:buClr>
                <a:schemeClr val="dk1"/>
              </a:buClr>
              <a:buSzPts val="900"/>
              <a:buFont typeface="Arial"/>
              <a:buNone/>
              <a:defRPr sz="900"/>
            </a:lvl4pPr>
            <a:lvl5pPr indent="-228600" lvl="4" marL="2286000" algn="l">
              <a:lnSpc>
                <a:spcPct val="100000"/>
              </a:lnSpc>
              <a:spcBef>
                <a:spcPts val="180"/>
              </a:spcBef>
              <a:spcAft>
                <a:spcPts val="0"/>
              </a:spcAft>
              <a:buClr>
                <a:schemeClr val="dk1"/>
              </a:buClr>
              <a:buSzPts val="900"/>
              <a:buFont typeface="Arial"/>
              <a:buNone/>
              <a:defRPr sz="900"/>
            </a:lvl5pPr>
            <a:lvl6pPr indent="-228600" lvl="5" marL="2743200" algn="l">
              <a:lnSpc>
                <a:spcPct val="100000"/>
              </a:lnSpc>
              <a:spcBef>
                <a:spcPts val="180"/>
              </a:spcBef>
              <a:spcAft>
                <a:spcPts val="0"/>
              </a:spcAft>
              <a:buClr>
                <a:schemeClr val="dk1"/>
              </a:buClr>
              <a:buSzPts val="900"/>
              <a:buFont typeface="Arial"/>
              <a:buNone/>
              <a:defRPr sz="900"/>
            </a:lvl6pPr>
            <a:lvl7pPr indent="-228600" lvl="6" marL="3200400" algn="l">
              <a:lnSpc>
                <a:spcPct val="100000"/>
              </a:lnSpc>
              <a:spcBef>
                <a:spcPts val="180"/>
              </a:spcBef>
              <a:spcAft>
                <a:spcPts val="0"/>
              </a:spcAft>
              <a:buClr>
                <a:schemeClr val="dk1"/>
              </a:buClr>
              <a:buSzPts val="900"/>
              <a:buFont typeface="Arial"/>
              <a:buNone/>
              <a:defRPr sz="900"/>
            </a:lvl7pPr>
            <a:lvl8pPr indent="-228600" lvl="7" marL="3657600" algn="l">
              <a:lnSpc>
                <a:spcPct val="100000"/>
              </a:lnSpc>
              <a:spcBef>
                <a:spcPts val="180"/>
              </a:spcBef>
              <a:spcAft>
                <a:spcPts val="0"/>
              </a:spcAft>
              <a:buClr>
                <a:schemeClr val="dk1"/>
              </a:buClr>
              <a:buSzPts val="900"/>
              <a:buFont typeface="Arial"/>
              <a:buNone/>
              <a:defRPr sz="900"/>
            </a:lvl8pPr>
            <a:lvl9pPr indent="-228600" lvl="8" marL="4114800" algn="l">
              <a:lnSpc>
                <a:spcPct val="100000"/>
              </a:lnSpc>
              <a:spcBef>
                <a:spcPts val="180"/>
              </a:spcBef>
              <a:spcAft>
                <a:spcPts val="0"/>
              </a:spcAft>
              <a:buClr>
                <a:schemeClr val="dk1"/>
              </a:buClr>
              <a:buSzPts val="900"/>
              <a:buFont typeface="Arial"/>
              <a:buNone/>
              <a:defRPr sz="900"/>
            </a:lvl9pPr>
          </a:lstStyle>
          <a:p/>
        </p:txBody>
      </p:sp>
      <p:sp>
        <p:nvSpPr>
          <p:cNvPr id="56" name="Google Shape;56;p2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2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2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9" name="Shape 59"/>
        <p:cNvGrpSpPr/>
        <p:nvPr/>
      </p:nvGrpSpPr>
      <p:grpSpPr>
        <a:xfrm>
          <a:off x="0" y="0"/>
          <a:ext cx="0" cy="0"/>
          <a:chOff x="0" y="0"/>
          <a:chExt cx="0" cy="0"/>
        </a:xfrm>
      </p:grpSpPr>
      <p:sp>
        <p:nvSpPr>
          <p:cNvPr id="60" name="Google Shape;60;p24"/>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61" name="Google Shape;61;p24"/>
          <p:cNvSpPr/>
          <p:nvPr>
            <p:ph idx="2" type="pic"/>
          </p:nvPr>
        </p:nvSpPr>
        <p:spPr>
          <a:xfrm>
            <a:off x="1792288" y="612775"/>
            <a:ext cx="5486400" cy="4114800"/>
          </a:xfrm>
          <a:prstGeom prst="rect">
            <a:avLst/>
          </a:prstGeom>
          <a:noFill/>
          <a:ln>
            <a:noFill/>
          </a:ln>
        </p:spPr>
      </p:sp>
      <p:sp>
        <p:nvSpPr>
          <p:cNvPr id="62" name="Google Shape;62;p24"/>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Clr>
                <a:schemeClr val="dk1"/>
              </a:buClr>
              <a:buSzPts val="1400"/>
              <a:buFont typeface="Arial"/>
              <a:buNone/>
              <a:defRPr sz="1400"/>
            </a:lvl1pPr>
            <a:lvl2pPr indent="-228600" lvl="1" marL="914400" algn="l">
              <a:lnSpc>
                <a:spcPct val="100000"/>
              </a:lnSpc>
              <a:spcBef>
                <a:spcPts val="240"/>
              </a:spcBef>
              <a:spcAft>
                <a:spcPts val="0"/>
              </a:spcAft>
              <a:buClr>
                <a:schemeClr val="dk1"/>
              </a:buClr>
              <a:buSzPts val="1200"/>
              <a:buFont typeface="Arial"/>
              <a:buNone/>
              <a:defRPr sz="1200"/>
            </a:lvl2pPr>
            <a:lvl3pPr indent="-228600" lvl="2" marL="1371600" algn="l">
              <a:lnSpc>
                <a:spcPct val="100000"/>
              </a:lnSpc>
              <a:spcBef>
                <a:spcPts val="200"/>
              </a:spcBef>
              <a:spcAft>
                <a:spcPts val="0"/>
              </a:spcAft>
              <a:buClr>
                <a:schemeClr val="dk1"/>
              </a:buClr>
              <a:buSzPts val="1000"/>
              <a:buFont typeface="Arial"/>
              <a:buNone/>
              <a:defRPr sz="1000"/>
            </a:lvl3pPr>
            <a:lvl4pPr indent="-228600" lvl="3" marL="1828800" algn="l">
              <a:lnSpc>
                <a:spcPct val="100000"/>
              </a:lnSpc>
              <a:spcBef>
                <a:spcPts val="180"/>
              </a:spcBef>
              <a:spcAft>
                <a:spcPts val="0"/>
              </a:spcAft>
              <a:buClr>
                <a:schemeClr val="dk1"/>
              </a:buClr>
              <a:buSzPts val="900"/>
              <a:buFont typeface="Arial"/>
              <a:buNone/>
              <a:defRPr sz="900"/>
            </a:lvl4pPr>
            <a:lvl5pPr indent="-228600" lvl="4" marL="2286000" algn="l">
              <a:lnSpc>
                <a:spcPct val="100000"/>
              </a:lnSpc>
              <a:spcBef>
                <a:spcPts val="180"/>
              </a:spcBef>
              <a:spcAft>
                <a:spcPts val="0"/>
              </a:spcAft>
              <a:buClr>
                <a:schemeClr val="dk1"/>
              </a:buClr>
              <a:buSzPts val="900"/>
              <a:buFont typeface="Arial"/>
              <a:buNone/>
              <a:defRPr sz="900"/>
            </a:lvl5pPr>
            <a:lvl6pPr indent="-228600" lvl="5" marL="2743200" algn="l">
              <a:lnSpc>
                <a:spcPct val="100000"/>
              </a:lnSpc>
              <a:spcBef>
                <a:spcPts val="180"/>
              </a:spcBef>
              <a:spcAft>
                <a:spcPts val="0"/>
              </a:spcAft>
              <a:buClr>
                <a:schemeClr val="dk1"/>
              </a:buClr>
              <a:buSzPts val="900"/>
              <a:buFont typeface="Arial"/>
              <a:buNone/>
              <a:defRPr sz="900"/>
            </a:lvl6pPr>
            <a:lvl7pPr indent="-228600" lvl="6" marL="3200400" algn="l">
              <a:lnSpc>
                <a:spcPct val="100000"/>
              </a:lnSpc>
              <a:spcBef>
                <a:spcPts val="180"/>
              </a:spcBef>
              <a:spcAft>
                <a:spcPts val="0"/>
              </a:spcAft>
              <a:buClr>
                <a:schemeClr val="dk1"/>
              </a:buClr>
              <a:buSzPts val="900"/>
              <a:buFont typeface="Arial"/>
              <a:buNone/>
              <a:defRPr sz="900"/>
            </a:lvl7pPr>
            <a:lvl8pPr indent="-228600" lvl="7" marL="3657600" algn="l">
              <a:lnSpc>
                <a:spcPct val="100000"/>
              </a:lnSpc>
              <a:spcBef>
                <a:spcPts val="180"/>
              </a:spcBef>
              <a:spcAft>
                <a:spcPts val="0"/>
              </a:spcAft>
              <a:buClr>
                <a:schemeClr val="dk1"/>
              </a:buClr>
              <a:buSzPts val="900"/>
              <a:buFont typeface="Arial"/>
              <a:buNone/>
              <a:defRPr sz="900"/>
            </a:lvl8pPr>
            <a:lvl9pPr indent="-228600" lvl="8" marL="4114800" algn="l">
              <a:lnSpc>
                <a:spcPct val="100000"/>
              </a:lnSpc>
              <a:spcBef>
                <a:spcPts val="180"/>
              </a:spcBef>
              <a:spcAft>
                <a:spcPts val="0"/>
              </a:spcAft>
              <a:buClr>
                <a:schemeClr val="dk1"/>
              </a:buClr>
              <a:buSzPts val="900"/>
              <a:buFont typeface="Arial"/>
              <a:buNone/>
              <a:defRPr sz="900"/>
            </a:lvl9pPr>
          </a:lstStyle>
          <a:p/>
        </p:txBody>
      </p:sp>
      <p:sp>
        <p:nvSpPr>
          <p:cNvPr id="63" name="Google Shape;63;p2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2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2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6" name="Shape 66"/>
        <p:cNvGrpSpPr/>
        <p:nvPr/>
      </p:nvGrpSpPr>
      <p:grpSpPr>
        <a:xfrm>
          <a:off x="0" y="0"/>
          <a:ext cx="0" cy="0"/>
          <a:chOff x="0" y="0"/>
          <a:chExt cx="0" cy="0"/>
        </a:xfrm>
      </p:grpSpPr>
      <p:sp>
        <p:nvSpPr>
          <p:cNvPr id="67" name="Google Shape;67;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68" name="Google Shape;68;p25"/>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69" name="Google Shape;69;p2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25"/>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1.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DECB3"/>
        </a:solidFill>
      </p:bgPr>
    </p:bg>
    <p:spTree>
      <p:nvGrpSpPr>
        <p:cNvPr id="9" name="Shape 9"/>
        <p:cNvGrpSpPr/>
        <p:nvPr/>
      </p:nvGrpSpPr>
      <p:grpSpPr>
        <a:xfrm>
          <a:off x="0" y="0"/>
          <a:ext cx="0" cy="0"/>
          <a:chOff x="0" y="0"/>
          <a:chExt cx="0" cy="0"/>
        </a:xfrm>
      </p:grpSpPr>
      <p:sp>
        <p:nvSpPr>
          <p:cNvPr id="10" name="Google Shape;10;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9pPr>
          </a:lstStyle>
          <a:p/>
        </p:txBody>
      </p:sp>
      <p:sp>
        <p:nvSpPr>
          <p:cNvPr id="11" name="Google Shape;11;p1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2" name="Google Shape;12;p1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3" name="Google Shape;13;p15"/>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4" name="Google Shape;14;p1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jpg"/><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jp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1"/>
          <p:cNvSpPr txBox="1"/>
          <p:nvPr>
            <p:ph type="title"/>
          </p:nvPr>
        </p:nvSpPr>
        <p:spPr>
          <a:xfrm>
            <a:off x="395536" y="260648"/>
            <a:ext cx="8363272" cy="956093"/>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br>
              <a:rPr b="1" lang="en-GB">
                <a:solidFill>
                  <a:schemeClr val="accent4"/>
                </a:solidFill>
              </a:rPr>
            </a:br>
            <a:br>
              <a:rPr b="1" lang="en-GB">
                <a:solidFill>
                  <a:schemeClr val="dk1"/>
                </a:solidFill>
                <a:latin typeface="Rockwell"/>
                <a:ea typeface="Rockwell"/>
                <a:cs typeface="Rockwell"/>
                <a:sym typeface="Rockwell"/>
              </a:rPr>
            </a:br>
            <a:r>
              <a:rPr b="1" lang="en-GB">
                <a:solidFill>
                  <a:schemeClr val="accent4"/>
                </a:solidFill>
                <a:latin typeface="Trebuchet MS"/>
                <a:ea typeface="Trebuchet MS"/>
                <a:cs typeface="Trebuchet MS"/>
                <a:sym typeface="Trebuchet MS"/>
              </a:rPr>
              <a:t>Welcome</a:t>
            </a:r>
            <a:br>
              <a:rPr b="1" lang="en-GB">
                <a:solidFill>
                  <a:schemeClr val="dk1"/>
                </a:solidFill>
                <a:latin typeface="Rockwell"/>
                <a:ea typeface="Rockwell"/>
                <a:cs typeface="Rockwell"/>
                <a:sym typeface="Rockwell"/>
              </a:rPr>
            </a:br>
            <a:br>
              <a:rPr b="1" lang="en-GB">
                <a:solidFill>
                  <a:schemeClr val="dk1"/>
                </a:solidFill>
                <a:latin typeface="Rockwell"/>
                <a:ea typeface="Rockwell"/>
                <a:cs typeface="Rockwell"/>
                <a:sym typeface="Rockwell"/>
              </a:rPr>
            </a:br>
            <a:endParaRPr>
              <a:latin typeface="Trebuchet MS"/>
              <a:ea typeface="Trebuchet MS"/>
              <a:cs typeface="Trebuchet MS"/>
              <a:sym typeface="Trebuchet MS"/>
            </a:endParaRPr>
          </a:p>
        </p:txBody>
      </p:sp>
      <p:sp>
        <p:nvSpPr>
          <p:cNvPr id="83" name="Google Shape;83;p1"/>
          <p:cNvSpPr txBox="1"/>
          <p:nvPr>
            <p:ph idx="1" type="body"/>
          </p:nvPr>
        </p:nvSpPr>
        <p:spPr>
          <a:xfrm>
            <a:off x="468313" y="1916113"/>
            <a:ext cx="8229600" cy="413861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3200"/>
              <a:buFont typeface="Trebuchet MS"/>
              <a:buNone/>
            </a:pPr>
            <a:r>
              <a:rPr lang="en-GB">
                <a:latin typeface="Trebuchet MS"/>
                <a:ea typeface="Trebuchet MS"/>
                <a:cs typeface="Trebuchet MS"/>
                <a:sym typeface="Trebuchet MS"/>
              </a:rPr>
              <a:t>You will find some information regarding:</a:t>
            </a:r>
            <a:endParaRPr/>
          </a:p>
          <a:p>
            <a:pPr indent="0" lvl="0" marL="0" rtl="0" algn="l">
              <a:lnSpc>
                <a:spcPct val="100000"/>
              </a:lnSpc>
              <a:spcBef>
                <a:spcPts val="400"/>
              </a:spcBef>
              <a:spcAft>
                <a:spcPts val="0"/>
              </a:spcAft>
              <a:buClr>
                <a:schemeClr val="dk1"/>
              </a:buClr>
              <a:buSzPts val="2000"/>
              <a:buFont typeface="Arial"/>
              <a:buNone/>
            </a:pPr>
            <a:r>
              <a:t/>
            </a:r>
            <a:endParaRPr sz="2000">
              <a:latin typeface="Trebuchet MS"/>
              <a:ea typeface="Trebuchet MS"/>
              <a:cs typeface="Trebuchet MS"/>
              <a:sym typeface="Trebuchet MS"/>
            </a:endParaRPr>
          </a:p>
          <a:p>
            <a:pPr indent="-342900" lvl="0" marL="342900" rtl="0" algn="l">
              <a:lnSpc>
                <a:spcPct val="100000"/>
              </a:lnSpc>
              <a:spcBef>
                <a:spcPts val="480"/>
              </a:spcBef>
              <a:spcAft>
                <a:spcPts val="0"/>
              </a:spcAft>
              <a:buClr>
                <a:schemeClr val="dk1"/>
              </a:buClr>
              <a:buSzPts val="2400"/>
              <a:buFont typeface="Arial"/>
              <a:buChar char="•"/>
            </a:pPr>
            <a:r>
              <a:rPr lang="en-GB" sz="2000">
                <a:latin typeface="Trebuchet MS"/>
                <a:ea typeface="Trebuchet MS"/>
                <a:cs typeface="Trebuchet MS"/>
                <a:sym typeface="Trebuchet MS"/>
              </a:rPr>
              <a:t>Hear about our whole school expectations and working with our families. </a:t>
            </a:r>
            <a:endParaRPr/>
          </a:p>
          <a:p>
            <a:pPr indent="-342900" lvl="0" marL="342900" rtl="0" algn="l">
              <a:lnSpc>
                <a:spcPct val="100000"/>
              </a:lnSpc>
              <a:spcBef>
                <a:spcPts val="480"/>
              </a:spcBef>
              <a:spcAft>
                <a:spcPts val="0"/>
              </a:spcAft>
              <a:buClr>
                <a:schemeClr val="dk1"/>
              </a:buClr>
              <a:buSzPts val="2400"/>
              <a:buFont typeface="Arial"/>
              <a:buChar char="•"/>
            </a:pPr>
            <a:r>
              <a:rPr lang="en-GB" sz="2000">
                <a:latin typeface="Trebuchet MS"/>
                <a:ea typeface="Trebuchet MS"/>
                <a:cs typeface="Trebuchet MS"/>
                <a:sym typeface="Trebuchet MS"/>
              </a:rPr>
              <a:t>Find out more information about what is taught.</a:t>
            </a:r>
            <a:endParaRPr sz="2800"/>
          </a:p>
          <a:p>
            <a:pPr indent="-342900" lvl="0" marL="342900" rtl="0" algn="l">
              <a:lnSpc>
                <a:spcPct val="100000"/>
              </a:lnSpc>
              <a:spcBef>
                <a:spcPts val="480"/>
              </a:spcBef>
              <a:spcAft>
                <a:spcPts val="0"/>
              </a:spcAft>
              <a:buClr>
                <a:schemeClr val="dk1"/>
              </a:buClr>
              <a:buSzPts val="2400"/>
              <a:buFont typeface="Arial"/>
              <a:buChar char="•"/>
            </a:pPr>
            <a:r>
              <a:rPr lang="en-GB" sz="2000">
                <a:latin typeface="Trebuchet MS"/>
                <a:ea typeface="Trebuchet MS"/>
                <a:cs typeface="Trebuchet MS"/>
                <a:sym typeface="Trebuchet MS"/>
              </a:rPr>
              <a:t>Know what the class routines are and things specifically important to our year group. </a:t>
            </a:r>
            <a:endParaRPr sz="2000">
              <a:latin typeface="Trebuchet MS"/>
              <a:ea typeface="Trebuchet MS"/>
              <a:cs typeface="Trebuchet MS"/>
              <a:sym typeface="Trebuchet MS"/>
            </a:endParaRPr>
          </a:p>
          <a:p>
            <a:pPr indent="-342900" lvl="0" marL="342900" rtl="0" algn="l">
              <a:lnSpc>
                <a:spcPct val="100000"/>
              </a:lnSpc>
              <a:spcBef>
                <a:spcPts val="480"/>
              </a:spcBef>
              <a:spcAft>
                <a:spcPts val="0"/>
              </a:spcAft>
              <a:buClr>
                <a:schemeClr val="dk1"/>
              </a:buClr>
              <a:buSzPts val="2400"/>
              <a:buFont typeface="Arial"/>
              <a:buChar char="•"/>
            </a:pPr>
            <a:r>
              <a:rPr lang="en-GB" sz="2000">
                <a:latin typeface="Trebuchet MS"/>
                <a:ea typeface="Trebuchet MS"/>
                <a:cs typeface="Trebuchet MS"/>
                <a:sym typeface="Trebuchet MS"/>
              </a:rPr>
              <a:t>Look at ways we can all work together. </a:t>
            </a:r>
            <a:endParaRPr/>
          </a:p>
          <a:p>
            <a:pPr indent="0" lvl="0" marL="0" rtl="0" algn="ctr">
              <a:lnSpc>
                <a:spcPct val="100000"/>
              </a:lnSpc>
              <a:spcBef>
                <a:spcPts val="320"/>
              </a:spcBef>
              <a:spcAft>
                <a:spcPts val="0"/>
              </a:spcAft>
              <a:buClr>
                <a:schemeClr val="dk1"/>
              </a:buClr>
              <a:buSzPts val="1600"/>
              <a:buFont typeface="Trebuchet MS"/>
              <a:buNone/>
            </a:pPr>
            <a:r>
              <a:t/>
            </a:r>
            <a:endParaRPr i="1" sz="2400"/>
          </a:p>
          <a:p>
            <a:pPr indent="-139700" lvl="0" marL="342900" rtl="0" algn="l">
              <a:lnSpc>
                <a:spcPct val="100000"/>
              </a:lnSpc>
              <a:spcBef>
                <a:spcPts val="640"/>
              </a:spcBef>
              <a:spcAft>
                <a:spcPts val="0"/>
              </a:spcAft>
              <a:buClr>
                <a:schemeClr val="dk1"/>
              </a:buClr>
              <a:buSzPts val="3200"/>
              <a:buFont typeface="Arial"/>
              <a:buNone/>
            </a:pPr>
            <a:r>
              <a:t/>
            </a:r>
            <a:endParaRPr>
              <a:latin typeface="Trebuchet MS"/>
              <a:ea typeface="Trebuchet MS"/>
              <a:cs typeface="Trebuchet MS"/>
              <a:sym typeface="Trebuchet MS"/>
            </a:endParaRPr>
          </a:p>
        </p:txBody>
      </p:sp>
      <p:sp>
        <p:nvSpPr>
          <p:cNvPr id="84" name="Google Shape;84;p1"/>
          <p:cNvSpPr/>
          <p:nvPr/>
        </p:nvSpPr>
        <p:spPr>
          <a:xfrm>
            <a:off x="11113" y="130324"/>
            <a:ext cx="9144000" cy="45720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r>
              <a:rPr b="1" i="0" lang="en-GB" sz="2200" u="none" cap="none" strike="noStrike">
                <a:solidFill>
                  <a:schemeClr val="dk1"/>
                </a:solidFill>
                <a:latin typeface="Century Gothic"/>
                <a:ea typeface="Century Gothic"/>
                <a:cs typeface="Century Gothic"/>
                <a:sym typeface="Century Gothic"/>
              </a:rPr>
              <a:t>Eastway Primary School</a:t>
            </a:r>
            <a:endParaRPr b="0" i="0" sz="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85" name="Google Shape;85;p1"/>
          <p:cNvSpPr/>
          <p:nvPr/>
        </p:nvSpPr>
        <p:spPr>
          <a:xfrm>
            <a:off x="0" y="2466975"/>
            <a:ext cx="9144000" cy="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pic>
        <p:nvPicPr>
          <p:cNvPr id="86" name="Google Shape;86;p1"/>
          <p:cNvPicPr preferRelativeResize="0"/>
          <p:nvPr/>
        </p:nvPicPr>
        <p:blipFill rotWithShape="1">
          <a:blip r:embed="rId3">
            <a:alphaModFix/>
          </a:blip>
          <a:srcRect b="0" l="0" r="0" t="0"/>
          <a:stretch/>
        </p:blipFill>
        <p:spPr>
          <a:xfrm>
            <a:off x="395536" y="457200"/>
            <a:ext cx="1080120" cy="1080120"/>
          </a:xfrm>
          <a:prstGeom prst="ellipse">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2"/>
          <p:cNvSpPr txBox="1"/>
          <p:nvPr>
            <p:ph type="title"/>
          </p:nvPr>
        </p:nvSpPr>
        <p:spPr>
          <a:xfrm>
            <a:off x="457200" y="461545"/>
            <a:ext cx="8363272" cy="956093"/>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br>
              <a:rPr b="1" lang="en-GB">
                <a:solidFill>
                  <a:schemeClr val="accent4"/>
                </a:solidFill>
              </a:rPr>
            </a:br>
            <a:endParaRPr b="1">
              <a:solidFill>
                <a:schemeClr val="dk1"/>
              </a:solidFill>
              <a:latin typeface="Rockwell"/>
              <a:ea typeface="Rockwell"/>
              <a:cs typeface="Rockwell"/>
              <a:sym typeface="Rockwell"/>
            </a:endParaRPr>
          </a:p>
          <a:p>
            <a:pPr indent="0" lvl="0" marL="0" rtl="0" algn="ctr">
              <a:lnSpc>
                <a:spcPct val="100000"/>
              </a:lnSpc>
              <a:spcBef>
                <a:spcPts val="0"/>
              </a:spcBef>
              <a:spcAft>
                <a:spcPts val="0"/>
              </a:spcAft>
              <a:buSzPts val="1400"/>
              <a:buNone/>
            </a:pPr>
            <a:br>
              <a:rPr b="1" lang="en-GB">
                <a:solidFill>
                  <a:schemeClr val="dk1"/>
                </a:solidFill>
                <a:latin typeface="Rockwell"/>
                <a:ea typeface="Rockwell"/>
                <a:cs typeface="Rockwell"/>
                <a:sym typeface="Rockwell"/>
              </a:rPr>
            </a:br>
            <a:br>
              <a:rPr b="1" lang="en-GB">
                <a:solidFill>
                  <a:schemeClr val="dk1"/>
                </a:solidFill>
                <a:latin typeface="Rockwell"/>
                <a:ea typeface="Rockwell"/>
                <a:cs typeface="Rockwell"/>
                <a:sym typeface="Rockwell"/>
              </a:rPr>
            </a:br>
            <a:br>
              <a:rPr b="1" lang="en-GB">
                <a:solidFill>
                  <a:schemeClr val="dk1"/>
                </a:solidFill>
                <a:latin typeface="Rockwell"/>
                <a:ea typeface="Rockwell"/>
                <a:cs typeface="Rockwell"/>
                <a:sym typeface="Rockwell"/>
              </a:rPr>
            </a:br>
            <a:r>
              <a:rPr lang="en-GB">
                <a:solidFill>
                  <a:srgbClr val="FF0000"/>
                </a:solidFill>
                <a:latin typeface="Trebuchet MS"/>
                <a:ea typeface="Trebuchet MS"/>
                <a:cs typeface="Trebuchet MS"/>
                <a:sym typeface="Trebuchet MS"/>
              </a:rPr>
              <a:t>Welcome to a new school year</a:t>
            </a:r>
            <a:br>
              <a:rPr lang="en-GB">
                <a:solidFill>
                  <a:schemeClr val="dk1"/>
                </a:solidFill>
                <a:latin typeface="Trebuchet MS"/>
                <a:ea typeface="Trebuchet MS"/>
                <a:cs typeface="Trebuchet MS"/>
                <a:sym typeface="Trebuchet MS"/>
              </a:rPr>
            </a:br>
            <a:endParaRPr>
              <a:latin typeface="Trebuchet MS"/>
              <a:ea typeface="Trebuchet MS"/>
              <a:cs typeface="Trebuchet MS"/>
              <a:sym typeface="Trebuchet MS"/>
            </a:endParaRPr>
          </a:p>
        </p:txBody>
      </p:sp>
      <p:sp>
        <p:nvSpPr>
          <p:cNvPr id="92" name="Google Shape;92;p2"/>
          <p:cNvSpPr txBox="1"/>
          <p:nvPr>
            <p:ph idx="1" type="body"/>
          </p:nvPr>
        </p:nvSpPr>
        <p:spPr>
          <a:xfrm>
            <a:off x="395536" y="3260846"/>
            <a:ext cx="8229600" cy="2265362"/>
          </a:xfrm>
          <a:prstGeom prst="rect">
            <a:avLst/>
          </a:prstGeom>
          <a:noFill/>
          <a:ln>
            <a:noFill/>
          </a:ln>
        </p:spPr>
        <p:txBody>
          <a:bodyPr anchorCtr="0" anchor="t" bIns="45700" lIns="91425" spcFirstLastPara="1" rIns="91425" wrap="square" tIns="45700">
            <a:noAutofit/>
          </a:bodyPr>
          <a:lstStyle/>
          <a:p>
            <a:pPr indent="-457200" lvl="0" marL="457200" rtl="0" algn="l">
              <a:lnSpc>
                <a:spcPct val="100000"/>
              </a:lnSpc>
              <a:spcBef>
                <a:spcPts val="0"/>
              </a:spcBef>
              <a:spcAft>
                <a:spcPts val="0"/>
              </a:spcAft>
              <a:buClr>
                <a:schemeClr val="dk1"/>
              </a:buClr>
              <a:buSzPts val="3200"/>
              <a:buFont typeface="Trebuchet MS"/>
              <a:buChar char="-"/>
            </a:pPr>
            <a:r>
              <a:rPr b="1" lang="en-GB">
                <a:latin typeface="Trebuchet MS"/>
                <a:ea typeface="Trebuchet MS"/>
                <a:cs typeface="Trebuchet MS"/>
                <a:sym typeface="Trebuchet MS"/>
              </a:rPr>
              <a:t>Working in Partnership</a:t>
            </a:r>
            <a:endParaRPr/>
          </a:p>
          <a:p>
            <a:pPr indent="-457200" lvl="0" marL="457200" rtl="0" algn="l">
              <a:lnSpc>
                <a:spcPct val="100000"/>
              </a:lnSpc>
              <a:spcBef>
                <a:spcPts val="0"/>
              </a:spcBef>
              <a:spcAft>
                <a:spcPts val="0"/>
              </a:spcAft>
              <a:buClr>
                <a:schemeClr val="dk1"/>
              </a:buClr>
              <a:buSzPts val="3200"/>
              <a:buFont typeface="Trebuchet MS"/>
              <a:buChar char="-"/>
            </a:pPr>
            <a:r>
              <a:rPr b="1" lang="en-GB">
                <a:latin typeface="Trebuchet MS"/>
                <a:ea typeface="Trebuchet MS"/>
                <a:cs typeface="Trebuchet MS"/>
                <a:sym typeface="Trebuchet MS"/>
              </a:rPr>
              <a:t>Uniform</a:t>
            </a:r>
            <a:endParaRPr/>
          </a:p>
          <a:p>
            <a:pPr indent="-457200" lvl="0" marL="457200" rtl="0" algn="l">
              <a:lnSpc>
                <a:spcPct val="100000"/>
              </a:lnSpc>
              <a:spcBef>
                <a:spcPts val="0"/>
              </a:spcBef>
              <a:spcAft>
                <a:spcPts val="0"/>
              </a:spcAft>
              <a:buClr>
                <a:schemeClr val="dk1"/>
              </a:buClr>
              <a:buSzPts val="3200"/>
              <a:buFont typeface="Trebuchet MS"/>
              <a:buChar char="-"/>
            </a:pPr>
            <a:r>
              <a:rPr b="1" lang="en-GB">
                <a:latin typeface="Trebuchet MS"/>
                <a:ea typeface="Trebuchet MS"/>
                <a:cs typeface="Trebuchet MS"/>
                <a:sym typeface="Trebuchet MS"/>
              </a:rPr>
              <a:t>Home Learning</a:t>
            </a:r>
            <a:endParaRPr/>
          </a:p>
          <a:p>
            <a:pPr indent="-457200" lvl="0" marL="457200" rtl="0" algn="l">
              <a:lnSpc>
                <a:spcPct val="100000"/>
              </a:lnSpc>
              <a:spcBef>
                <a:spcPts val="0"/>
              </a:spcBef>
              <a:spcAft>
                <a:spcPts val="0"/>
              </a:spcAft>
              <a:buClr>
                <a:schemeClr val="dk1"/>
              </a:buClr>
              <a:buSzPts val="3200"/>
              <a:buFont typeface="Trebuchet MS"/>
              <a:buChar char="-"/>
            </a:pPr>
            <a:r>
              <a:rPr b="1" lang="en-GB">
                <a:latin typeface="Trebuchet MS"/>
                <a:ea typeface="Trebuchet MS"/>
                <a:cs typeface="Trebuchet MS"/>
                <a:sym typeface="Trebuchet MS"/>
              </a:rPr>
              <a:t>Communication </a:t>
            </a:r>
            <a:endParaRPr b="1">
              <a:latin typeface="Trebuchet MS"/>
              <a:ea typeface="Trebuchet MS"/>
              <a:cs typeface="Trebuchet MS"/>
              <a:sym typeface="Trebuchet MS"/>
            </a:endParaRPr>
          </a:p>
          <a:p>
            <a:pPr indent="-368300" lvl="0" marL="457200" rtl="0" algn="l">
              <a:lnSpc>
                <a:spcPct val="100000"/>
              </a:lnSpc>
              <a:spcBef>
                <a:spcPts val="0"/>
              </a:spcBef>
              <a:spcAft>
                <a:spcPts val="0"/>
              </a:spcAft>
              <a:buSzPts val="1800"/>
              <a:buFont typeface="Trebuchet MS"/>
              <a:buChar char="-"/>
            </a:pPr>
            <a:r>
              <a:rPr b="1" lang="en-GB">
                <a:latin typeface="Trebuchet MS"/>
                <a:ea typeface="Trebuchet MS"/>
                <a:cs typeface="Trebuchet MS"/>
                <a:sym typeface="Trebuchet MS"/>
              </a:rPr>
              <a:t>Attendance</a:t>
            </a:r>
            <a:endParaRPr b="1">
              <a:latin typeface="Trebuchet MS"/>
              <a:ea typeface="Trebuchet MS"/>
              <a:cs typeface="Trebuchet MS"/>
              <a:sym typeface="Trebuchet MS"/>
            </a:endParaRPr>
          </a:p>
          <a:p>
            <a:pPr indent="-254000" lvl="0" marL="457200" rtl="0" algn="l">
              <a:lnSpc>
                <a:spcPct val="100000"/>
              </a:lnSpc>
              <a:spcBef>
                <a:spcPts val="0"/>
              </a:spcBef>
              <a:spcAft>
                <a:spcPts val="0"/>
              </a:spcAft>
              <a:buClr>
                <a:schemeClr val="dk1"/>
              </a:buClr>
              <a:buSzPts val="3200"/>
              <a:buFont typeface="Arial"/>
              <a:buNone/>
            </a:pPr>
            <a:r>
              <a:t/>
            </a:r>
            <a:endParaRPr b="1">
              <a:latin typeface="Trebuchet MS"/>
              <a:ea typeface="Trebuchet MS"/>
              <a:cs typeface="Trebuchet MS"/>
              <a:sym typeface="Trebuchet MS"/>
            </a:endParaRPr>
          </a:p>
        </p:txBody>
      </p:sp>
      <p:pic>
        <p:nvPicPr>
          <p:cNvPr id="93" name="Google Shape;93;p2"/>
          <p:cNvPicPr preferRelativeResize="0"/>
          <p:nvPr/>
        </p:nvPicPr>
        <p:blipFill rotWithShape="1">
          <a:blip r:embed="rId3">
            <a:alphaModFix/>
          </a:blip>
          <a:srcRect b="0" l="0" r="0" t="0"/>
          <a:stretch/>
        </p:blipFill>
        <p:spPr>
          <a:xfrm>
            <a:off x="395536" y="457200"/>
            <a:ext cx="1080120" cy="1080120"/>
          </a:xfrm>
          <a:prstGeom prst="ellipse">
            <a:avLst/>
          </a:prstGeom>
          <a:noFill/>
          <a:ln>
            <a:noFill/>
          </a:ln>
        </p:spPr>
      </p:pic>
      <p:pic>
        <p:nvPicPr>
          <p:cNvPr descr="St. Michaels Primary School - Parents" id="94" name="Google Shape;94;p2"/>
          <p:cNvPicPr preferRelativeResize="0"/>
          <p:nvPr/>
        </p:nvPicPr>
        <p:blipFill rotWithShape="1">
          <a:blip r:embed="rId4">
            <a:alphaModFix/>
          </a:blip>
          <a:srcRect b="0" l="0" r="0" t="0"/>
          <a:stretch/>
        </p:blipFill>
        <p:spPr>
          <a:xfrm>
            <a:off x="6377236" y="3409885"/>
            <a:ext cx="2247900" cy="30765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27"/>
          <p:cNvSpPr txBox="1"/>
          <p:nvPr>
            <p:ph type="title"/>
          </p:nvPr>
        </p:nvSpPr>
        <p:spPr>
          <a:xfrm>
            <a:off x="390374" y="-140755"/>
            <a:ext cx="8363400" cy="956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br>
              <a:rPr b="1" lang="en-GB">
                <a:solidFill>
                  <a:schemeClr val="accent4"/>
                </a:solidFill>
              </a:rPr>
            </a:br>
            <a:br>
              <a:rPr b="1" lang="en-GB">
                <a:solidFill>
                  <a:schemeClr val="dk1"/>
                </a:solidFill>
                <a:latin typeface="Rockwell"/>
                <a:ea typeface="Rockwell"/>
                <a:cs typeface="Rockwell"/>
                <a:sym typeface="Rockwell"/>
              </a:rPr>
            </a:br>
            <a:br>
              <a:rPr b="1" lang="en-GB">
                <a:solidFill>
                  <a:schemeClr val="dk1"/>
                </a:solidFill>
                <a:latin typeface="Rockwell"/>
                <a:ea typeface="Rockwell"/>
                <a:cs typeface="Rockwell"/>
                <a:sym typeface="Rockwell"/>
              </a:rPr>
            </a:br>
            <a:br>
              <a:rPr b="1" lang="en-GB">
                <a:solidFill>
                  <a:schemeClr val="dk1"/>
                </a:solidFill>
                <a:latin typeface="Rockwell"/>
                <a:ea typeface="Rockwell"/>
                <a:cs typeface="Rockwell"/>
                <a:sym typeface="Rockwell"/>
              </a:rPr>
            </a:br>
            <a:r>
              <a:rPr lang="en-GB">
                <a:solidFill>
                  <a:srgbClr val="FF0000"/>
                </a:solidFill>
                <a:latin typeface="Trebuchet MS"/>
                <a:ea typeface="Trebuchet MS"/>
                <a:cs typeface="Trebuchet MS"/>
                <a:sym typeface="Trebuchet MS"/>
              </a:rPr>
              <a:t>Welcome to Enterprise</a:t>
            </a:r>
            <a:br>
              <a:rPr lang="en-GB">
                <a:solidFill>
                  <a:schemeClr val="dk1"/>
                </a:solidFill>
                <a:latin typeface="Trebuchet MS"/>
                <a:ea typeface="Trebuchet MS"/>
                <a:cs typeface="Trebuchet MS"/>
                <a:sym typeface="Trebuchet MS"/>
              </a:rPr>
            </a:br>
            <a:endParaRPr>
              <a:latin typeface="Trebuchet MS"/>
              <a:ea typeface="Trebuchet MS"/>
              <a:cs typeface="Trebuchet MS"/>
              <a:sym typeface="Trebuchet MS"/>
            </a:endParaRPr>
          </a:p>
        </p:txBody>
      </p:sp>
      <p:sp>
        <p:nvSpPr>
          <p:cNvPr id="100" name="Google Shape;100;p27"/>
          <p:cNvSpPr txBox="1"/>
          <p:nvPr>
            <p:ph idx="1" type="body"/>
          </p:nvPr>
        </p:nvSpPr>
        <p:spPr>
          <a:xfrm>
            <a:off x="395536" y="2523162"/>
            <a:ext cx="8229600" cy="226536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3200"/>
              <a:buFont typeface="Trebuchet MS"/>
              <a:buNone/>
            </a:pPr>
            <a:r>
              <a:rPr b="1" lang="en-GB">
                <a:latin typeface="Trebuchet MS"/>
                <a:ea typeface="Trebuchet MS"/>
                <a:cs typeface="Trebuchet MS"/>
                <a:sym typeface="Trebuchet MS"/>
              </a:rPr>
              <a:t>The Team </a:t>
            </a:r>
            <a:endParaRPr/>
          </a:p>
          <a:p>
            <a:pPr indent="0" lvl="0" marL="0" rtl="0" algn="l">
              <a:lnSpc>
                <a:spcPct val="100000"/>
              </a:lnSpc>
              <a:spcBef>
                <a:spcPts val="0"/>
              </a:spcBef>
              <a:spcAft>
                <a:spcPts val="0"/>
              </a:spcAft>
              <a:buClr>
                <a:schemeClr val="dk1"/>
              </a:buClr>
              <a:buSzPts val="3200"/>
              <a:buFont typeface="Trebuchet MS"/>
              <a:buNone/>
            </a:pPr>
            <a:r>
              <a:t/>
            </a:r>
            <a:endParaRPr b="1">
              <a:latin typeface="Trebuchet MS"/>
              <a:ea typeface="Trebuchet MS"/>
              <a:cs typeface="Trebuchet MS"/>
              <a:sym typeface="Trebuchet MS"/>
            </a:endParaRPr>
          </a:p>
          <a:p>
            <a:pPr indent="0" lvl="0" marL="0" rtl="0" algn="l">
              <a:lnSpc>
                <a:spcPct val="100000"/>
              </a:lnSpc>
              <a:spcBef>
                <a:spcPts val="0"/>
              </a:spcBef>
              <a:spcAft>
                <a:spcPts val="0"/>
              </a:spcAft>
              <a:buClr>
                <a:schemeClr val="dk1"/>
              </a:buClr>
              <a:buSzPts val="3200"/>
              <a:buFont typeface="Trebuchet MS"/>
              <a:buNone/>
            </a:pPr>
            <a:r>
              <a:rPr b="1" lang="en-GB" sz="2400">
                <a:latin typeface="Trebuchet MS"/>
                <a:ea typeface="Trebuchet MS"/>
                <a:cs typeface="Trebuchet MS"/>
                <a:sym typeface="Trebuchet MS"/>
              </a:rPr>
              <a:t>Mr Sinnott </a:t>
            </a:r>
            <a:endParaRPr/>
          </a:p>
          <a:p>
            <a:pPr indent="0" lvl="0" marL="0" rtl="0" algn="l">
              <a:lnSpc>
                <a:spcPct val="100000"/>
              </a:lnSpc>
              <a:spcBef>
                <a:spcPts val="0"/>
              </a:spcBef>
              <a:spcAft>
                <a:spcPts val="0"/>
              </a:spcAft>
              <a:buClr>
                <a:schemeClr val="dk1"/>
              </a:buClr>
              <a:buSzPts val="3200"/>
              <a:buFont typeface="Trebuchet MS"/>
              <a:buNone/>
            </a:pPr>
            <a:r>
              <a:t/>
            </a:r>
            <a:endParaRPr b="1" sz="2400">
              <a:latin typeface="Trebuchet MS"/>
              <a:ea typeface="Trebuchet MS"/>
              <a:cs typeface="Trebuchet MS"/>
              <a:sym typeface="Trebuchet MS"/>
            </a:endParaRPr>
          </a:p>
          <a:p>
            <a:pPr indent="0" lvl="0" marL="0" rtl="0" algn="l">
              <a:lnSpc>
                <a:spcPct val="100000"/>
              </a:lnSpc>
              <a:spcBef>
                <a:spcPts val="0"/>
              </a:spcBef>
              <a:spcAft>
                <a:spcPts val="0"/>
              </a:spcAft>
              <a:buClr>
                <a:schemeClr val="dk1"/>
              </a:buClr>
              <a:buSzPts val="3200"/>
              <a:buFont typeface="Trebuchet MS"/>
              <a:buNone/>
            </a:pPr>
            <a:r>
              <a:rPr b="1" lang="en-GB" sz="2400">
                <a:latin typeface="Trebuchet MS"/>
                <a:ea typeface="Trebuchet MS"/>
                <a:cs typeface="Trebuchet MS"/>
                <a:sym typeface="Trebuchet MS"/>
              </a:rPr>
              <a:t>Mrs Lasnier</a:t>
            </a:r>
            <a:endParaRPr b="1" sz="2400">
              <a:latin typeface="Trebuchet MS"/>
              <a:ea typeface="Trebuchet MS"/>
              <a:cs typeface="Trebuchet MS"/>
              <a:sym typeface="Trebuchet MS"/>
            </a:endParaRPr>
          </a:p>
          <a:p>
            <a:pPr indent="0" lvl="0" marL="0" rtl="0" algn="l">
              <a:lnSpc>
                <a:spcPct val="100000"/>
              </a:lnSpc>
              <a:spcBef>
                <a:spcPts val="0"/>
              </a:spcBef>
              <a:spcAft>
                <a:spcPts val="0"/>
              </a:spcAft>
              <a:buClr>
                <a:schemeClr val="dk1"/>
              </a:buClr>
              <a:buSzPts val="3200"/>
              <a:buFont typeface="Trebuchet MS"/>
              <a:buNone/>
            </a:pPr>
            <a:r>
              <a:rPr b="1" lang="en-GB" sz="2400">
                <a:latin typeface="Trebuchet MS"/>
                <a:ea typeface="Trebuchet MS"/>
                <a:cs typeface="Trebuchet MS"/>
                <a:sym typeface="Trebuchet MS"/>
              </a:rPr>
              <a:t> </a:t>
            </a:r>
            <a:endParaRPr/>
          </a:p>
          <a:p>
            <a:pPr indent="0" lvl="0" marL="0" rtl="0" algn="l">
              <a:lnSpc>
                <a:spcPct val="100000"/>
              </a:lnSpc>
              <a:spcBef>
                <a:spcPts val="0"/>
              </a:spcBef>
              <a:spcAft>
                <a:spcPts val="0"/>
              </a:spcAft>
              <a:buClr>
                <a:schemeClr val="dk1"/>
              </a:buClr>
              <a:buSzPts val="3200"/>
              <a:buFont typeface="Trebuchet MS"/>
              <a:buNone/>
            </a:pPr>
            <a:r>
              <a:rPr b="1" lang="en-GB" sz="2400">
                <a:latin typeface="Trebuchet MS"/>
                <a:ea typeface="Trebuchet MS"/>
                <a:cs typeface="Trebuchet MS"/>
                <a:sym typeface="Trebuchet MS"/>
              </a:rPr>
              <a:t>Mr Sinnott</a:t>
            </a:r>
            <a:endParaRPr/>
          </a:p>
          <a:p>
            <a:pPr indent="0" lvl="0" marL="0" rtl="0" algn="l">
              <a:lnSpc>
                <a:spcPct val="100000"/>
              </a:lnSpc>
              <a:spcBef>
                <a:spcPts val="0"/>
              </a:spcBef>
              <a:spcAft>
                <a:spcPts val="0"/>
              </a:spcAft>
              <a:buClr>
                <a:schemeClr val="dk1"/>
              </a:buClr>
              <a:buSzPts val="3200"/>
              <a:buFont typeface="Trebuchet MS"/>
              <a:buNone/>
            </a:pPr>
            <a:r>
              <a:t/>
            </a:r>
            <a:endParaRPr b="1" sz="2400">
              <a:latin typeface="Trebuchet MS"/>
              <a:ea typeface="Trebuchet MS"/>
              <a:cs typeface="Trebuchet MS"/>
              <a:sym typeface="Trebuchet MS"/>
            </a:endParaRPr>
          </a:p>
          <a:p>
            <a:pPr indent="0" lvl="0" marL="0" rtl="0" algn="l">
              <a:lnSpc>
                <a:spcPct val="100000"/>
              </a:lnSpc>
              <a:spcBef>
                <a:spcPts val="0"/>
              </a:spcBef>
              <a:spcAft>
                <a:spcPts val="0"/>
              </a:spcAft>
              <a:buClr>
                <a:schemeClr val="dk1"/>
              </a:buClr>
              <a:buSzPts val="3200"/>
              <a:buFont typeface="Trebuchet MS"/>
              <a:buNone/>
            </a:pPr>
            <a:r>
              <a:rPr b="1" lang="en-GB" sz="2400">
                <a:latin typeface="Trebuchet MS"/>
                <a:ea typeface="Trebuchet MS"/>
                <a:cs typeface="Trebuchet MS"/>
                <a:sym typeface="Trebuchet MS"/>
              </a:rPr>
              <a:t>Mrs Stanley</a:t>
            </a:r>
            <a:endParaRPr/>
          </a:p>
          <a:p>
            <a:pPr indent="0" lvl="0" marL="0" rtl="0" algn="l">
              <a:lnSpc>
                <a:spcPct val="100000"/>
              </a:lnSpc>
              <a:spcBef>
                <a:spcPts val="0"/>
              </a:spcBef>
              <a:spcAft>
                <a:spcPts val="0"/>
              </a:spcAft>
              <a:buClr>
                <a:schemeClr val="dk1"/>
              </a:buClr>
              <a:buSzPts val="3200"/>
              <a:buFont typeface="Trebuchet MS"/>
              <a:buNone/>
            </a:pPr>
            <a:r>
              <a:t/>
            </a:r>
            <a:endParaRPr b="1" sz="2400">
              <a:latin typeface="Trebuchet MS"/>
              <a:ea typeface="Trebuchet MS"/>
              <a:cs typeface="Trebuchet MS"/>
              <a:sym typeface="Trebuchet MS"/>
            </a:endParaRPr>
          </a:p>
          <a:p>
            <a:pPr indent="0" lvl="0" marL="0" rtl="0" algn="l">
              <a:lnSpc>
                <a:spcPct val="100000"/>
              </a:lnSpc>
              <a:spcBef>
                <a:spcPts val="0"/>
              </a:spcBef>
              <a:spcAft>
                <a:spcPts val="0"/>
              </a:spcAft>
              <a:buClr>
                <a:schemeClr val="dk1"/>
              </a:buClr>
              <a:buSzPts val="3200"/>
              <a:buFont typeface="Trebuchet MS"/>
              <a:buNone/>
            </a:pPr>
            <a:r>
              <a:rPr b="1" lang="en-GB" sz="2400">
                <a:latin typeface="Trebuchet MS"/>
                <a:ea typeface="Trebuchet MS"/>
                <a:cs typeface="Trebuchet MS"/>
                <a:sym typeface="Trebuchet MS"/>
              </a:rPr>
              <a:t>Mrs Mandel </a:t>
            </a:r>
            <a:endParaRPr b="1" sz="2400">
              <a:latin typeface="Trebuchet MS"/>
              <a:ea typeface="Trebuchet MS"/>
              <a:cs typeface="Trebuchet MS"/>
              <a:sym typeface="Trebuchet MS"/>
            </a:endParaRPr>
          </a:p>
        </p:txBody>
      </p:sp>
      <p:pic>
        <p:nvPicPr>
          <p:cNvPr id="101" name="Google Shape;101;p27"/>
          <p:cNvPicPr preferRelativeResize="0"/>
          <p:nvPr/>
        </p:nvPicPr>
        <p:blipFill rotWithShape="1">
          <a:blip r:embed="rId3">
            <a:alphaModFix/>
          </a:blip>
          <a:srcRect b="0" l="0" r="0" t="0"/>
          <a:stretch/>
        </p:blipFill>
        <p:spPr>
          <a:xfrm>
            <a:off x="395536" y="457200"/>
            <a:ext cx="1080120" cy="1080120"/>
          </a:xfrm>
          <a:prstGeom prst="ellipse">
            <a:avLst/>
          </a:prstGeom>
          <a:noFill/>
          <a:ln>
            <a:noFill/>
          </a:ln>
        </p:spPr>
      </p:pic>
      <p:pic>
        <p:nvPicPr>
          <p:cNvPr id="102" name="Google Shape;102;p27"/>
          <p:cNvPicPr preferRelativeResize="0"/>
          <p:nvPr/>
        </p:nvPicPr>
        <p:blipFill rotWithShape="1">
          <a:blip r:embed="rId4">
            <a:alphaModFix/>
          </a:blip>
          <a:srcRect b="14630" l="22049" r="14699" t="16617"/>
          <a:stretch/>
        </p:blipFill>
        <p:spPr>
          <a:xfrm>
            <a:off x="293850" y="1903975"/>
            <a:ext cx="7444099" cy="455130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139700" lvl="0" marL="342900" rtl="0" algn="l">
              <a:lnSpc>
                <a:spcPct val="100000"/>
              </a:lnSpc>
              <a:spcBef>
                <a:spcPts val="0"/>
              </a:spcBef>
              <a:spcAft>
                <a:spcPts val="0"/>
              </a:spcAft>
              <a:buClr>
                <a:schemeClr val="dk1"/>
              </a:buClr>
              <a:buSzPts val="3200"/>
              <a:buFont typeface="Arial"/>
              <a:buNone/>
            </a:pPr>
            <a:r>
              <a:rPr lang="en-GB"/>
              <a:t>Morning: </a:t>
            </a:r>
            <a:endParaRPr/>
          </a:p>
          <a:p>
            <a:pPr indent="-139700" lvl="0" marL="342900" rtl="0" algn="l">
              <a:lnSpc>
                <a:spcPct val="100000"/>
              </a:lnSpc>
              <a:spcBef>
                <a:spcPts val="0"/>
              </a:spcBef>
              <a:spcAft>
                <a:spcPts val="0"/>
              </a:spcAft>
              <a:buClr>
                <a:schemeClr val="dk1"/>
              </a:buClr>
              <a:buSzPts val="3200"/>
              <a:buFont typeface="Arial"/>
              <a:buNone/>
            </a:pPr>
            <a:r>
              <a:rPr lang="en-GB"/>
              <a:t>English (reading and writing)</a:t>
            </a:r>
            <a:endParaRPr/>
          </a:p>
          <a:p>
            <a:pPr indent="0" lvl="0" marL="0" rtl="0" algn="l">
              <a:lnSpc>
                <a:spcPct val="100000"/>
              </a:lnSpc>
              <a:spcBef>
                <a:spcPts val="0"/>
              </a:spcBef>
              <a:spcAft>
                <a:spcPts val="0"/>
              </a:spcAft>
              <a:buClr>
                <a:schemeClr val="dk1"/>
              </a:buClr>
              <a:buSzPts val="3200"/>
              <a:buFont typeface="Arial"/>
              <a:buNone/>
            </a:pPr>
            <a:r>
              <a:rPr lang="en-GB"/>
              <a:t>  Maths</a:t>
            </a:r>
            <a:endParaRPr/>
          </a:p>
          <a:p>
            <a:pPr indent="-139700" lvl="0" marL="342900" rtl="0" algn="l">
              <a:lnSpc>
                <a:spcPct val="100000"/>
              </a:lnSpc>
              <a:spcBef>
                <a:spcPts val="0"/>
              </a:spcBef>
              <a:spcAft>
                <a:spcPts val="0"/>
              </a:spcAft>
              <a:buClr>
                <a:schemeClr val="dk1"/>
              </a:buClr>
              <a:buSzPts val="3200"/>
              <a:buFont typeface="Arial"/>
              <a:buNone/>
            </a:pPr>
            <a:r>
              <a:t/>
            </a:r>
            <a:endParaRPr/>
          </a:p>
          <a:p>
            <a:pPr indent="-139700" lvl="0" marL="342900" rtl="0" algn="l">
              <a:lnSpc>
                <a:spcPct val="100000"/>
              </a:lnSpc>
              <a:spcBef>
                <a:spcPts val="0"/>
              </a:spcBef>
              <a:spcAft>
                <a:spcPts val="0"/>
              </a:spcAft>
              <a:buClr>
                <a:schemeClr val="dk1"/>
              </a:buClr>
              <a:buSzPts val="3200"/>
              <a:buFont typeface="Arial"/>
              <a:buNone/>
            </a:pPr>
            <a:r>
              <a:t/>
            </a:r>
            <a:endParaRPr/>
          </a:p>
          <a:p>
            <a:pPr indent="-139700" lvl="0" marL="342900" rtl="0" algn="l">
              <a:lnSpc>
                <a:spcPct val="100000"/>
              </a:lnSpc>
              <a:spcBef>
                <a:spcPts val="0"/>
              </a:spcBef>
              <a:spcAft>
                <a:spcPts val="0"/>
              </a:spcAft>
              <a:buClr>
                <a:schemeClr val="dk1"/>
              </a:buClr>
              <a:buSzPts val="3200"/>
              <a:buFont typeface="Arial"/>
              <a:buNone/>
            </a:pPr>
            <a:r>
              <a:rPr lang="en-GB"/>
              <a:t>Afternoon subjects, including:</a:t>
            </a:r>
            <a:endParaRPr/>
          </a:p>
          <a:p>
            <a:pPr indent="-139700" lvl="0" marL="342900" rtl="0" algn="l">
              <a:lnSpc>
                <a:spcPct val="100000"/>
              </a:lnSpc>
              <a:spcBef>
                <a:spcPts val="0"/>
              </a:spcBef>
              <a:spcAft>
                <a:spcPts val="0"/>
              </a:spcAft>
              <a:buClr>
                <a:schemeClr val="dk1"/>
              </a:buClr>
              <a:buSzPts val="3200"/>
              <a:buFont typeface="Arial"/>
              <a:buNone/>
            </a:pPr>
            <a:r>
              <a:t/>
            </a:r>
            <a:endParaRPr/>
          </a:p>
          <a:p>
            <a:pPr indent="-139700" lvl="0" marL="342900" rtl="0" algn="l">
              <a:lnSpc>
                <a:spcPct val="100000"/>
              </a:lnSpc>
              <a:spcBef>
                <a:spcPts val="0"/>
              </a:spcBef>
              <a:spcAft>
                <a:spcPts val="0"/>
              </a:spcAft>
              <a:buClr>
                <a:schemeClr val="dk1"/>
              </a:buClr>
              <a:buSzPts val="3200"/>
              <a:buFont typeface="Arial"/>
              <a:buNone/>
            </a:pPr>
            <a:r>
              <a:rPr lang="en-GB"/>
              <a:t>s</a:t>
            </a:r>
            <a:r>
              <a:rPr lang="en-GB"/>
              <a:t>cience</a:t>
            </a:r>
            <a:r>
              <a:rPr lang="en-GB"/>
              <a:t>, history/geography, art/DT, music, French, PE, PSHE, RE, life skills </a:t>
            </a:r>
            <a:endParaRPr/>
          </a:p>
        </p:txBody>
      </p:sp>
      <p:sp>
        <p:nvSpPr>
          <p:cNvPr id="108" name="Google Shape;108;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n-GB"/>
              <a:t>Enterprise Time table</a:t>
            </a:r>
            <a:endParaRPr/>
          </a:p>
        </p:txBody>
      </p:sp>
      <p:sp>
        <p:nvSpPr>
          <p:cNvPr id="109" name="Google Shape;109;p3"/>
          <p:cNvSpPr txBox="1"/>
          <p:nvPr/>
        </p:nvSpPr>
        <p:spPr>
          <a:xfrm>
            <a:off x="332509" y="5846618"/>
            <a:ext cx="8659200" cy="400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t/>
            </a:r>
            <a:endParaRPr b="1" i="1" sz="2000" u="none" cap="none" strike="noStrike">
              <a:solidFill>
                <a:srgbClr val="000000"/>
              </a:solidFill>
              <a:latin typeface="Trebuchet MS"/>
              <a:ea typeface="Trebuchet MS"/>
              <a:cs typeface="Trebuchet MS"/>
              <a:sym typeface="Trebuchet M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g3804b97c435_0_1"/>
          <p:cNvSpPr txBox="1"/>
          <p:nvPr>
            <p:ph type="title"/>
          </p:nvPr>
        </p:nvSpPr>
        <p:spPr>
          <a:xfrm>
            <a:off x="457200" y="274638"/>
            <a:ext cx="82296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GB"/>
              <a:t>Routines</a:t>
            </a:r>
            <a:endParaRPr/>
          </a:p>
        </p:txBody>
      </p:sp>
      <p:sp>
        <p:nvSpPr>
          <p:cNvPr id="116" name="Google Shape;116;g3804b97c435_0_1"/>
          <p:cNvSpPr txBox="1"/>
          <p:nvPr>
            <p:ph idx="1" type="body"/>
          </p:nvPr>
        </p:nvSpPr>
        <p:spPr>
          <a:xfrm>
            <a:off x="457200" y="1165950"/>
            <a:ext cx="8229600" cy="45261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rPr lang="en-GB"/>
              <a:t>Children arrive from transport approx. 8.40</a:t>
            </a:r>
            <a:endParaRPr/>
          </a:p>
          <a:p>
            <a:pPr indent="0" lvl="0" marL="0" rtl="0" algn="l">
              <a:spcBef>
                <a:spcPts val="360"/>
              </a:spcBef>
              <a:spcAft>
                <a:spcPts val="0"/>
              </a:spcAft>
              <a:buNone/>
            </a:pPr>
            <a:r>
              <a:t/>
            </a:r>
            <a:endParaRPr/>
          </a:p>
          <a:p>
            <a:pPr indent="0" lvl="0" marL="0" rtl="0" algn="l">
              <a:spcBef>
                <a:spcPts val="360"/>
              </a:spcBef>
              <a:spcAft>
                <a:spcPts val="0"/>
              </a:spcAft>
              <a:buNone/>
            </a:pPr>
            <a:r>
              <a:rPr lang="en-GB"/>
              <a:t>We settle in with gentle learning activities</a:t>
            </a:r>
            <a:endParaRPr/>
          </a:p>
          <a:p>
            <a:pPr indent="0" lvl="0" marL="0" rtl="0" algn="l">
              <a:spcBef>
                <a:spcPts val="360"/>
              </a:spcBef>
              <a:spcAft>
                <a:spcPts val="0"/>
              </a:spcAft>
              <a:buNone/>
            </a:pPr>
            <a:r>
              <a:t/>
            </a:r>
            <a:endParaRPr/>
          </a:p>
          <a:p>
            <a:pPr indent="0" lvl="0" marL="0" rtl="0" algn="l">
              <a:spcBef>
                <a:spcPts val="360"/>
              </a:spcBef>
              <a:spcAft>
                <a:spcPts val="0"/>
              </a:spcAft>
              <a:buNone/>
            </a:pPr>
            <a:r>
              <a:rPr lang="en-GB"/>
              <a:t>Morning lessons focus on English and Maths. Afternoon lessons focus on other subjects.</a:t>
            </a:r>
            <a:endParaRPr/>
          </a:p>
          <a:p>
            <a:pPr indent="0" lvl="0" marL="0" rtl="0" algn="l">
              <a:spcBef>
                <a:spcPts val="360"/>
              </a:spcBef>
              <a:spcAft>
                <a:spcPts val="0"/>
              </a:spcAft>
              <a:buNone/>
            </a:pPr>
            <a:r>
              <a:t/>
            </a:r>
            <a:endParaRPr/>
          </a:p>
          <a:p>
            <a:pPr indent="0" lvl="0" marL="0" rtl="0" algn="l">
              <a:spcBef>
                <a:spcPts val="360"/>
              </a:spcBef>
              <a:spcAft>
                <a:spcPts val="0"/>
              </a:spcAft>
              <a:buNone/>
            </a:pPr>
            <a:r>
              <a:rPr lang="en-GB"/>
              <a:t>We regularly check in with our learners to allow them to express their thoughts and feelings.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28"/>
          <p:cNvSpPr txBox="1"/>
          <p:nvPr>
            <p:ph type="title"/>
          </p:nvPr>
        </p:nvSpPr>
        <p:spPr>
          <a:xfrm>
            <a:off x="457200" y="71088"/>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n-GB"/>
              <a:t>Enterprise Base </a:t>
            </a:r>
            <a:endParaRPr/>
          </a:p>
        </p:txBody>
      </p:sp>
      <p:sp>
        <p:nvSpPr>
          <p:cNvPr id="122" name="Google Shape;122;p28"/>
          <p:cNvSpPr txBox="1"/>
          <p:nvPr/>
        </p:nvSpPr>
        <p:spPr>
          <a:xfrm>
            <a:off x="332509" y="5846618"/>
            <a:ext cx="8659200" cy="400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t/>
            </a:r>
            <a:endParaRPr b="1" i="1" sz="2000" u="none" cap="none" strike="noStrike">
              <a:solidFill>
                <a:srgbClr val="000000"/>
              </a:solidFill>
              <a:latin typeface="Trebuchet MS"/>
              <a:ea typeface="Trebuchet MS"/>
              <a:cs typeface="Trebuchet MS"/>
              <a:sym typeface="Trebuchet MS"/>
            </a:endParaRPr>
          </a:p>
        </p:txBody>
      </p:sp>
      <p:sp>
        <p:nvSpPr>
          <p:cNvPr id="123" name="Google Shape;123;p28"/>
          <p:cNvSpPr txBox="1"/>
          <p:nvPr/>
        </p:nvSpPr>
        <p:spPr>
          <a:xfrm>
            <a:off x="692950" y="1214100"/>
            <a:ext cx="7938300" cy="408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3200">
                <a:solidFill>
                  <a:schemeClr val="dk1"/>
                </a:solidFill>
              </a:rPr>
              <a:t>Uniform items- please label if you can, it helps to find missing items!</a:t>
            </a:r>
            <a:endParaRPr sz="3200">
              <a:solidFill>
                <a:schemeClr val="dk1"/>
              </a:solidFill>
            </a:endParaRPr>
          </a:p>
          <a:p>
            <a:pPr indent="0" lvl="0" marL="0" rtl="0" algn="l">
              <a:spcBef>
                <a:spcPts val="0"/>
              </a:spcBef>
              <a:spcAft>
                <a:spcPts val="0"/>
              </a:spcAft>
              <a:buNone/>
            </a:pPr>
            <a:r>
              <a:t/>
            </a:r>
            <a:endParaRPr sz="3200">
              <a:solidFill>
                <a:schemeClr val="dk1"/>
              </a:solidFill>
            </a:endParaRPr>
          </a:p>
          <a:p>
            <a:pPr indent="0" lvl="0" marL="0" rtl="0" algn="l">
              <a:spcBef>
                <a:spcPts val="0"/>
              </a:spcBef>
              <a:spcAft>
                <a:spcPts val="0"/>
              </a:spcAft>
              <a:buNone/>
            </a:pPr>
            <a:r>
              <a:rPr lang="en-GB" sz="3200">
                <a:solidFill>
                  <a:schemeClr val="dk1"/>
                </a:solidFill>
              </a:rPr>
              <a:t>We use classdojo to communicate regularly. We ask for honest, respectful communication and we will provide the same. Phone calls are also available. Please be aware this communication has to take place during non-contact times with your child so responses may not be immediate.</a:t>
            </a:r>
            <a:endParaRPr sz="32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4"/>
          <p:cNvSpPr txBox="1"/>
          <p:nvPr>
            <p:ph type="title"/>
          </p:nvPr>
        </p:nvSpPr>
        <p:spPr>
          <a:xfrm>
            <a:off x="457200" y="461545"/>
            <a:ext cx="8363272" cy="956093"/>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br>
              <a:rPr b="1" lang="en-GB">
                <a:solidFill>
                  <a:schemeClr val="accent4"/>
                </a:solidFill>
              </a:rPr>
            </a:br>
            <a:br>
              <a:rPr b="1" lang="en-GB">
                <a:solidFill>
                  <a:schemeClr val="dk1"/>
                </a:solidFill>
                <a:latin typeface="Rockwell"/>
                <a:ea typeface="Rockwell"/>
                <a:cs typeface="Rockwell"/>
                <a:sym typeface="Rockwell"/>
              </a:rPr>
            </a:br>
            <a:br>
              <a:rPr b="1" lang="en-GB">
                <a:solidFill>
                  <a:schemeClr val="dk1"/>
                </a:solidFill>
                <a:latin typeface="Rockwell"/>
                <a:ea typeface="Rockwell"/>
                <a:cs typeface="Rockwell"/>
                <a:sym typeface="Rockwell"/>
              </a:rPr>
            </a:br>
            <a:r>
              <a:rPr lang="en-GB">
                <a:solidFill>
                  <a:srgbClr val="FF0000"/>
                </a:solidFill>
                <a:latin typeface="Trebuchet MS"/>
                <a:ea typeface="Trebuchet MS"/>
                <a:cs typeface="Trebuchet MS"/>
                <a:sym typeface="Trebuchet MS"/>
              </a:rPr>
              <a:t>Key Messages</a:t>
            </a:r>
            <a:br>
              <a:rPr b="1" lang="en-GB">
                <a:solidFill>
                  <a:schemeClr val="dk1"/>
                </a:solidFill>
                <a:latin typeface="Rockwell"/>
                <a:ea typeface="Rockwell"/>
                <a:cs typeface="Rockwell"/>
                <a:sym typeface="Rockwell"/>
              </a:rPr>
            </a:br>
            <a:br>
              <a:rPr b="1" lang="en-GB">
                <a:solidFill>
                  <a:schemeClr val="dk1"/>
                </a:solidFill>
                <a:latin typeface="Rockwell"/>
                <a:ea typeface="Rockwell"/>
                <a:cs typeface="Rockwell"/>
                <a:sym typeface="Rockwell"/>
              </a:rPr>
            </a:br>
            <a:br>
              <a:rPr lang="en-GB">
                <a:solidFill>
                  <a:schemeClr val="dk1"/>
                </a:solidFill>
                <a:latin typeface="Trebuchet MS"/>
                <a:ea typeface="Trebuchet MS"/>
                <a:cs typeface="Trebuchet MS"/>
                <a:sym typeface="Trebuchet MS"/>
              </a:rPr>
            </a:br>
            <a:endParaRPr>
              <a:latin typeface="Trebuchet MS"/>
              <a:ea typeface="Trebuchet MS"/>
              <a:cs typeface="Trebuchet MS"/>
              <a:sym typeface="Trebuchet MS"/>
            </a:endParaRPr>
          </a:p>
        </p:txBody>
      </p:sp>
      <p:sp>
        <p:nvSpPr>
          <p:cNvPr id="129" name="Google Shape;129;p4"/>
          <p:cNvSpPr txBox="1"/>
          <p:nvPr>
            <p:ph idx="1" type="body"/>
          </p:nvPr>
        </p:nvSpPr>
        <p:spPr>
          <a:xfrm>
            <a:off x="266736" y="1666095"/>
            <a:ext cx="8229600" cy="4065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2400"/>
              <a:buNone/>
            </a:pPr>
            <a:r>
              <a:rPr lang="en-GB" sz="2400">
                <a:latin typeface="Trebuchet MS"/>
                <a:ea typeface="Trebuchet MS"/>
                <a:cs typeface="Trebuchet MS"/>
                <a:sym typeface="Trebuchet MS"/>
              </a:rPr>
              <a:t>We are aiming to promote independence and resilience in our learners. We have high expectations of all learners but of course we adapt to their needs.</a:t>
            </a:r>
            <a:endParaRPr sz="2400">
              <a:latin typeface="Trebuchet MS"/>
              <a:ea typeface="Trebuchet MS"/>
              <a:cs typeface="Trebuchet MS"/>
              <a:sym typeface="Trebuchet MS"/>
            </a:endParaRPr>
          </a:p>
          <a:p>
            <a:pPr indent="0" lvl="0" marL="0" rtl="0" algn="l">
              <a:lnSpc>
                <a:spcPct val="100000"/>
              </a:lnSpc>
              <a:spcBef>
                <a:spcPts val="480"/>
              </a:spcBef>
              <a:spcAft>
                <a:spcPts val="0"/>
              </a:spcAft>
              <a:buClr>
                <a:schemeClr val="dk1"/>
              </a:buClr>
              <a:buSzPts val="2400"/>
              <a:buNone/>
            </a:pPr>
            <a:r>
              <a:t/>
            </a:r>
            <a:endParaRPr/>
          </a:p>
          <a:p>
            <a:pPr indent="-342900" lvl="0" marL="342900" rtl="0" algn="l">
              <a:lnSpc>
                <a:spcPct val="100000"/>
              </a:lnSpc>
              <a:spcBef>
                <a:spcPts val="480"/>
              </a:spcBef>
              <a:spcAft>
                <a:spcPts val="0"/>
              </a:spcAft>
              <a:buClr>
                <a:schemeClr val="dk1"/>
              </a:buClr>
              <a:buSzPts val="2400"/>
              <a:buFont typeface="Trebuchet MS"/>
              <a:buChar char="•"/>
            </a:pPr>
            <a:r>
              <a:rPr lang="en-GB" sz="2400">
                <a:latin typeface="Trebuchet MS"/>
                <a:ea typeface="Trebuchet MS"/>
                <a:cs typeface="Trebuchet MS"/>
                <a:sym typeface="Trebuchet MS"/>
              </a:rPr>
              <a:t>Home Learning - reading daily and regular times tables rockstars login please!</a:t>
            </a:r>
            <a:endParaRPr/>
          </a:p>
          <a:p>
            <a:pPr indent="0" lvl="0" marL="0" rtl="0" algn="l">
              <a:lnSpc>
                <a:spcPct val="100000"/>
              </a:lnSpc>
              <a:spcBef>
                <a:spcPts val="480"/>
              </a:spcBef>
              <a:spcAft>
                <a:spcPts val="0"/>
              </a:spcAft>
              <a:buSzPts val="1800"/>
              <a:buNone/>
            </a:pPr>
            <a:r>
              <a:t/>
            </a:r>
            <a:endParaRPr/>
          </a:p>
          <a:p>
            <a:pPr indent="0" lvl="0" marL="0" rtl="0" algn="l">
              <a:lnSpc>
                <a:spcPct val="100000"/>
              </a:lnSpc>
              <a:spcBef>
                <a:spcPts val="480"/>
              </a:spcBef>
              <a:spcAft>
                <a:spcPts val="0"/>
              </a:spcAft>
              <a:buNone/>
            </a:pPr>
            <a:r>
              <a:rPr b="1" lang="en-GB" sz="2400">
                <a:latin typeface="Trebuchet MS"/>
                <a:ea typeface="Trebuchet MS"/>
                <a:cs typeface="Trebuchet MS"/>
                <a:sym typeface="Trebuchet MS"/>
              </a:rPr>
              <a:t>We use our children’s learning plans, informed by EHCP targets, to plan our lessons.</a:t>
            </a:r>
            <a:endParaRPr>
              <a:latin typeface="Trebuchet MS"/>
              <a:ea typeface="Trebuchet MS"/>
              <a:cs typeface="Trebuchet MS"/>
              <a:sym typeface="Trebuchet MS"/>
            </a:endParaRPr>
          </a:p>
        </p:txBody>
      </p:sp>
      <p:pic>
        <p:nvPicPr>
          <p:cNvPr id="130" name="Google Shape;130;p4"/>
          <p:cNvPicPr preferRelativeResize="0"/>
          <p:nvPr/>
        </p:nvPicPr>
        <p:blipFill rotWithShape="1">
          <a:blip r:embed="rId3">
            <a:alphaModFix/>
          </a:blip>
          <a:srcRect b="0" l="0" r="0" t="0"/>
          <a:stretch/>
        </p:blipFill>
        <p:spPr>
          <a:xfrm>
            <a:off x="395536" y="457200"/>
            <a:ext cx="1080120" cy="1080120"/>
          </a:xfrm>
          <a:prstGeom prst="ellipse">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5"/>
          <p:cNvSpPr txBox="1"/>
          <p:nvPr>
            <p:ph idx="1" type="body"/>
          </p:nvPr>
        </p:nvSpPr>
        <p:spPr>
          <a:xfrm>
            <a:off x="468313" y="1660850"/>
            <a:ext cx="8280400" cy="448912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None/>
            </a:pPr>
            <a:r>
              <a:t/>
            </a:r>
            <a:endParaRPr/>
          </a:p>
          <a:p>
            <a:pPr indent="-342900" lvl="0" marL="342900" rtl="0" algn="l">
              <a:lnSpc>
                <a:spcPct val="100000"/>
              </a:lnSpc>
              <a:spcBef>
                <a:spcPts val="0"/>
              </a:spcBef>
              <a:spcAft>
                <a:spcPts val="0"/>
              </a:spcAft>
              <a:buClr>
                <a:schemeClr val="dk1"/>
              </a:buClr>
              <a:buSzPts val="2800"/>
              <a:buFont typeface="Trebuchet MS"/>
              <a:buChar char="•"/>
            </a:pPr>
            <a:r>
              <a:rPr lang="en-GB" sz="2800">
                <a:latin typeface="Trebuchet MS"/>
                <a:ea typeface="Trebuchet MS"/>
                <a:cs typeface="Trebuchet MS"/>
                <a:sym typeface="Trebuchet MS"/>
              </a:rPr>
              <a:t>Home School Reading Book</a:t>
            </a:r>
            <a:endParaRPr/>
          </a:p>
          <a:p>
            <a:pPr indent="-342900" lvl="0" marL="342900" rtl="0" algn="l">
              <a:lnSpc>
                <a:spcPct val="100000"/>
              </a:lnSpc>
              <a:spcBef>
                <a:spcPts val="0"/>
              </a:spcBef>
              <a:spcAft>
                <a:spcPts val="0"/>
              </a:spcAft>
              <a:buClr>
                <a:schemeClr val="dk1"/>
              </a:buClr>
              <a:buSzPts val="2800"/>
              <a:buFont typeface="Trebuchet MS"/>
              <a:buChar char="•"/>
            </a:pPr>
            <a:r>
              <a:rPr lang="en-GB" sz="2800">
                <a:latin typeface="Trebuchet MS"/>
                <a:ea typeface="Trebuchet MS"/>
                <a:cs typeface="Trebuchet MS"/>
                <a:sym typeface="Trebuchet MS"/>
              </a:rPr>
              <a:t>Class Library Book</a:t>
            </a:r>
            <a:endParaRPr sz="2800">
              <a:latin typeface="Trebuchet MS"/>
              <a:ea typeface="Trebuchet MS"/>
              <a:cs typeface="Trebuchet MS"/>
              <a:sym typeface="Trebuchet MS"/>
            </a:endParaRPr>
          </a:p>
          <a:p>
            <a:pPr indent="-342900" lvl="0" marL="342900" rtl="0" algn="l">
              <a:lnSpc>
                <a:spcPct val="100000"/>
              </a:lnSpc>
              <a:spcBef>
                <a:spcPts val="560"/>
              </a:spcBef>
              <a:spcAft>
                <a:spcPts val="0"/>
              </a:spcAft>
              <a:buClr>
                <a:schemeClr val="dk1"/>
              </a:buClr>
              <a:buSzPts val="2800"/>
              <a:buFont typeface="Trebuchet MS"/>
              <a:buChar char="•"/>
            </a:pPr>
            <a:r>
              <a:rPr lang="en-GB" sz="2800">
                <a:latin typeface="Trebuchet MS"/>
                <a:ea typeface="Trebuchet MS"/>
                <a:cs typeface="Trebuchet MS"/>
                <a:sym typeface="Trebuchet MS"/>
              </a:rPr>
              <a:t>Reading Record</a:t>
            </a:r>
            <a:endParaRPr sz="2800">
              <a:latin typeface="Trebuchet MS"/>
              <a:ea typeface="Trebuchet MS"/>
              <a:cs typeface="Trebuchet MS"/>
              <a:sym typeface="Trebuchet MS"/>
            </a:endParaRPr>
          </a:p>
          <a:p>
            <a:pPr indent="-342900" lvl="0" marL="342900" rtl="0" algn="l">
              <a:lnSpc>
                <a:spcPct val="100000"/>
              </a:lnSpc>
              <a:spcBef>
                <a:spcPts val="560"/>
              </a:spcBef>
              <a:spcAft>
                <a:spcPts val="0"/>
              </a:spcAft>
              <a:buClr>
                <a:schemeClr val="dk1"/>
              </a:buClr>
              <a:buSzPts val="2800"/>
              <a:buFont typeface="Trebuchet MS"/>
              <a:buChar char="•"/>
            </a:pPr>
            <a:r>
              <a:rPr lang="en-GB" sz="2800">
                <a:latin typeface="Trebuchet MS"/>
                <a:ea typeface="Trebuchet MS"/>
                <a:cs typeface="Trebuchet MS"/>
                <a:sym typeface="Trebuchet MS"/>
              </a:rPr>
              <a:t>Spelling record book</a:t>
            </a:r>
            <a:endParaRPr sz="2800">
              <a:latin typeface="Trebuchet MS"/>
              <a:ea typeface="Trebuchet MS"/>
              <a:cs typeface="Trebuchet MS"/>
              <a:sym typeface="Trebuchet MS"/>
            </a:endParaRPr>
          </a:p>
          <a:p>
            <a:pPr indent="-342900" lvl="0" marL="342900" rtl="0" algn="l">
              <a:lnSpc>
                <a:spcPct val="100000"/>
              </a:lnSpc>
              <a:spcBef>
                <a:spcPts val="560"/>
              </a:spcBef>
              <a:spcAft>
                <a:spcPts val="0"/>
              </a:spcAft>
              <a:buSzPts val="2800"/>
              <a:buFont typeface="Trebuchet MS"/>
              <a:buChar char="•"/>
            </a:pPr>
            <a:r>
              <a:rPr lang="en-GB" sz="2800">
                <a:latin typeface="Trebuchet MS"/>
                <a:ea typeface="Trebuchet MS"/>
                <a:cs typeface="Trebuchet MS"/>
                <a:sym typeface="Trebuchet MS"/>
              </a:rPr>
              <a:t>Glasses if required</a:t>
            </a:r>
            <a:endParaRPr sz="2800">
              <a:latin typeface="Trebuchet MS"/>
              <a:ea typeface="Trebuchet MS"/>
              <a:cs typeface="Trebuchet MS"/>
              <a:sym typeface="Trebuchet MS"/>
            </a:endParaRPr>
          </a:p>
          <a:p>
            <a:pPr indent="-342900" lvl="0" marL="342900" rtl="0" algn="l">
              <a:lnSpc>
                <a:spcPct val="100000"/>
              </a:lnSpc>
              <a:spcBef>
                <a:spcPts val="560"/>
              </a:spcBef>
              <a:spcAft>
                <a:spcPts val="0"/>
              </a:spcAft>
              <a:buSzPts val="2800"/>
              <a:buFont typeface="Trebuchet MS"/>
              <a:buChar char="•"/>
            </a:pPr>
            <a:r>
              <a:rPr lang="en-GB" sz="2800">
                <a:latin typeface="Trebuchet MS"/>
                <a:ea typeface="Trebuchet MS"/>
                <a:cs typeface="Trebuchet MS"/>
                <a:sym typeface="Trebuchet MS"/>
              </a:rPr>
              <a:t>No stationery equipment from home needed.</a:t>
            </a:r>
            <a:endParaRPr sz="2800">
              <a:latin typeface="Trebuchet MS"/>
              <a:ea typeface="Trebuchet MS"/>
              <a:cs typeface="Trebuchet MS"/>
              <a:sym typeface="Trebuchet MS"/>
            </a:endParaRPr>
          </a:p>
          <a:p>
            <a:pPr indent="0" lvl="0" marL="0" rtl="0" algn="l">
              <a:lnSpc>
                <a:spcPct val="100000"/>
              </a:lnSpc>
              <a:spcBef>
                <a:spcPts val="560"/>
              </a:spcBef>
              <a:spcAft>
                <a:spcPts val="0"/>
              </a:spcAft>
              <a:buNone/>
            </a:pPr>
            <a:r>
              <a:t/>
            </a:r>
            <a:endParaRPr sz="2800">
              <a:latin typeface="Trebuchet MS"/>
              <a:ea typeface="Trebuchet MS"/>
              <a:cs typeface="Trebuchet MS"/>
              <a:sym typeface="Trebuchet MS"/>
            </a:endParaRPr>
          </a:p>
          <a:p>
            <a:pPr indent="0" lvl="0" marL="0" rtl="0" algn="l">
              <a:lnSpc>
                <a:spcPct val="100000"/>
              </a:lnSpc>
              <a:spcBef>
                <a:spcPts val="560"/>
              </a:spcBef>
              <a:spcAft>
                <a:spcPts val="0"/>
              </a:spcAft>
              <a:buNone/>
            </a:pPr>
            <a:r>
              <a:rPr lang="en-GB" sz="2800">
                <a:latin typeface="Trebuchet MS"/>
                <a:ea typeface="Trebuchet MS"/>
                <a:cs typeface="Trebuchet MS"/>
                <a:sym typeface="Trebuchet MS"/>
              </a:rPr>
              <a:t>We have provided a clear, sturdy plastic bag for items.</a:t>
            </a:r>
            <a:endParaRPr sz="2800">
              <a:latin typeface="Trebuchet MS"/>
              <a:ea typeface="Trebuchet MS"/>
              <a:cs typeface="Trebuchet MS"/>
              <a:sym typeface="Trebuchet MS"/>
            </a:endParaRPr>
          </a:p>
          <a:p>
            <a:pPr indent="-241300" lvl="0" marL="342900" rtl="0" algn="l">
              <a:lnSpc>
                <a:spcPct val="100000"/>
              </a:lnSpc>
              <a:spcBef>
                <a:spcPts val="320"/>
              </a:spcBef>
              <a:spcAft>
                <a:spcPts val="0"/>
              </a:spcAft>
              <a:buClr>
                <a:schemeClr val="dk1"/>
              </a:buClr>
              <a:buSzPts val="1600"/>
              <a:buFont typeface="Arial"/>
              <a:buNone/>
            </a:pPr>
            <a:r>
              <a:t/>
            </a:r>
            <a:endParaRPr sz="1600">
              <a:latin typeface="Trebuchet MS"/>
              <a:ea typeface="Trebuchet MS"/>
              <a:cs typeface="Trebuchet MS"/>
              <a:sym typeface="Trebuchet MS"/>
            </a:endParaRPr>
          </a:p>
          <a:p>
            <a:pPr indent="0" lvl="0" marL="0" rtl="0" algn="ctr">
              <a:lnSpc>
                <a:spcPct val="100000"/>
              </a:lnSpc>
              <a:spcBef>
                <a:spcPts val="400"/>
              </a:spcBef>
              <a:spcAft>
                <a:spcPts val="0"/>
              </a:spcAft>
              <a:buClr>
                <a:schemeClr val="dk1"/>
              </a:buClr>
              <a:buSzPts val="2000"/>
              <a:buFont typeface="Trebuchet MS"/>
              <a:buNone/>
            </a:pPr>
            <a:r>
              <a:t/>
            </a:r>
            <a:endParaRPr/>
          </a:p>
          <a:p>
            <a:pPr indent="0" lvl="0" marL="0" rtl="0" algn="ctr">
              <a:lnSpc>
                <a:spcPct val="100000"/>
              </a:lnSpc>
              <a:spcBef>
                <a:spcPts val="400"/>
              </a:spcBef>
              <a:spcAft>
                <a:spcPts val="0"/>
              </a:spcAft>
              <a:buClr>
                <a:schemeClr val="dk1"/>
              </a:buClr>
              <a:buSzPts val="2000"/>
              <a:buFont typeface="Arial"/>
              <a:buNone/>
            </a:pPr>
            <a:r>
              <a:t/>
            </a:r>
            <a:endParaRPr sz="2000">
              <a:latin typeface="Trebuchet MS"/>
              <a:ea typeface="Trebuchet MS"/>
              <a:cs typeface="Trebuchet MS"/>
              <a:sym typeface="Trebuchet MS"/>
            </a:endParaRPr>
          </a:p>
          <a:p>
            <a:pPr indent="0" lvl="0" marL="0" rtl="0" algn="ctr">
              <a:lnSpc>
                <a:spcPct val="100000"/>
              </a:lnSpc>
              <a:spcBef>
                <a:spcPts val="400"/>
              </a:spcBef>
              <a:spcAft>
                <a:spcPts val="0"/>
              </a:spcAft>
              <a:buClr>
                <a:srgbClr val="FF0000"/>
              </a:buClr>
              <a:buSzPts val="2000"/>
              <a:buFont typeface="Trebuchet MS"/>
              <a:buNone/>
            </a:pPr>
            <a:r>
              <a:t/>
            </a:r>
            <a:endParaRPr sz="2000">
              <a:solidFill>
                <a:srgbClr val="FF0000"/>
              </a:solidFill>
              <a:latin typeface="Trebuchet MS"/>
              <a:ea typeface="Trebuchet MS"/>
              <a:cs typeface="Trebuchet MS"/>
              <a:sym typeface="Trebuchet MS"/>
            </a:endParaRPr>
          </a:p>
        </p:txBody>
      </p:sp>
      <p:sp>
        <p:nvSpPr>
          <p:cNvPr id="137" name="Google Shape;137;p5"/>
          <p:cNvSpPr txBox="1"/>
          <p:nvPr>
            <p:ph type="title"/>
          </p:nvPr>
        </p:nvSpPr>
        <p:spPr>
          <a:xfrm>
            <a:off x="971600" y="160338"/>
            <a:ext cx="6870700" cy="16002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n-GB" sz="4800">
                <a:solidFill>
                  <a:srgbClr val="FF0000"/>
                </a:solidFill>
                <a:latin typeface="Trebuchet MS"/>
                <a:ea typeface="Trebuchet MS"/>
                <a:cs typeface="Trebuchet MS"/>
                <a:sym typeface="Trebuchet MS"/>
              </a:rPr>
              <a:t>What to bring to school?</a:t>
            </a:r>
            <a:endParaRPr sz="4800">
              <a:solidFill>
                <a:srgbClr val="FF0000"/>
              </a:solidFill>
              <a:latin typeface="Trebuchet MS"/>
              <a:ea typeface="Trebuchet MS"/>
              <a:cs typeface="Trebuchet MS"/>
              <a:sym typeface="Trebuchet MS"/>
            </a:endParaRPr>
          </a:p>
        </p:txBody>
      </p:sp>
      <p:sp>
        <p:nvSpPr>
          <p:cNvPr descr="Image result for red book bag" id="138" name="Google Shape;138;p5"/>
          <p:cNvSpPr/>
          <p:nvPr/>
        </p:nvSpPr>
        <p:spPr>
          <a:xfrm>
            <a:off x="155575" y="-144463"/>
            <a:ext cx="304800" cy="304801"/>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11"/>
          <p:cNvSpPr txBox="1"/>
          <p:nvPr>
            <p:ph type="title"/>
          </p:nvPr>
        </p:nvSpPr>
        <p:spPr>
          <a:xfrm>
            <a:off x="457200" y="274638"/>
            <a:ext cx="8229600" cy="706437"/>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n-GB">
                <a:solidFill>
                  <a:srgbClr val="FF0000"/>
                </a:solidFill>
                <a:latin typeface="Trebuchet MS"/>
                <a:ea typeface="Trebuchet MS"/>
                <a:cs typeface="Trebuchet MS"/>
                <a:sym typeface="Trebuchet MS"/>
              </a:rPr>
              <a:t>How to help at home…</a:t>
            </a:r>
            <a:endParaRPr/>
          </a:p>
        </p:txBody>
      </p:sp>
      <p:sp>
        <p:nvSpPr>
          <p:cNvPr id="144" name="Google Shape;144;p11"/>
          <p:cNvSpPr txBox="1"/>
          <p:nvPr>
            <p:ph idx="1" type="body"/>
          </p:nvPr>
        </p:nvSpPr>
        <p:spPr>
          <a:xfrm>
            <a:off x="457200" y="1412776"/>
            <a:ext cx="8229600" cy="2880667"/>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3200"/>
              <a:buFont typeface="Trebuchet MS"/>
              <a:buChar char="•"/>
            </a:pPr>
            <a:r>
              <a:rPr lang="en-GB">
                <a:latin typeface="Trebuchet MS"/>
                <a:ea typeface="Trebuchet MS"/>
                <a:cs typeface="Trebuchet MS"/>
                <a:sym typeface="Trebuchet MS"/>
              </a:rPr>
              <a:t>Reading- Daily Reading </a:t>
            </a:r>
            <a:endParaRPr>
              <a:latin typeface="Trebuchet MS"/>
              <a:ea typeface="Trebuchet MS"/>
              <a:cs typeface="Trebuchet MS"/>
              <a:sym typeface="Trebuchet MS"/>
            </a:endParaRPr>
          </a:p>
          <a:p>
            <a:pPr indent="-342900" lvl="0" marL="342900" rtl="0" algn="l">
              <a:lnSpc>
                <a:spcPct val="100000"/>
              </a:lnSpc>
              <a:spcBef>
                <a:spcPts val="640"/>
              </a:spcBef>
              <a:spcAft>
                <a:spcPts val="0"/>
              </a:spcAft>
              <a:buClr>
                <a:schemeClr val="dk1"/>
              </a:buClr>
              <a:buSzPts val="3200"/>
              <a:buFont typeface="Trebuchet MS"/>
              <a:buChar char="•"/>
            </a:pPr>
            <a:r>
              <a:rPr lang="en-GB">
                <a:latin typeface="Trebuchet MS"/>
                <a:ea typeface="Trebuchet MS"/>
                <a:cs typeface="Trebuchet MS"/>
                <a:sym typeface="Trebuchet MS"/>
              </a:rPr>
              <a:t>TT Rockstars</a:t>
            </a:r>
            <a:endParaRPr>
              <a:latin typeface="Trebuchet MS"/>
              <a:ea typeface="Trebuchet MS"/>
              <a:cs typeface="Trebuchet MS"/>
              <a:sym typeface="Trebuchet MS"/>
            </a:endParaRPr>
          </a:p>
          <a:p>
            <a:pPr indent="-254000" lvl="0" marL="342900" rtl="0" algn="l">
              <a:lnSpc>
                <a:spcPct val="100000"/>
              </a:lnSpc>
              <a:spcBef>
                <a:spcPts val="640"/>
              </a:spcBef>
              <a:spcAft>
                <a:spcPts val="0"/>
              </a:spcAft>
              <a:buSzPts val="1800"/>
              <a:buFont typeface="Trebuchet MS"/>
              <a:buChar char="•"/>
            </a:pPr>
            <a:r>
              <a:rPr lang="en-GB">
                <a:latin typeface="Trebuchet MS"/>
                <a:ea typeface="Trebuchet MS"/>
                <a:cs typeface="Trebuchet MS"/>
                <a:sym typeface="Trebuchet MS"/>
              </a:rPr>
              <a:t>Keep in touch- let us know about anything that may affect your child’s learning: a poor night’s sleep, etc. It helps us to help them.</a:t>
            </a:r>
            <a:endParaRPr>
              <a:latin typeface="Trebuchet MS"/>
              <a:ea typeface="Trebuchet MS"/>
              <a:cs typeface="Trebuchet MS"/>
              <a:sym typeface="Trebuchet MS"/>
            </a:endParaRPr>
          </a:p>
          <a:p>
            <a:pPr indent="0" lvl="0" marL="0" rtl="0" algn="l">
              <a:lnSpc>
                <a:spcPct val="100000"/>
              </a:lnSpc>
              <a:spcBef>
                <a:spcPts val="640"/>
              </a:spcBef>
              <a:spcAft>
                <a:spcPts val="0"/>
              </a:spcAft>
              <a:buSzPts val="1800"/>
              <a:buNone/>
            </a:pPr>
            <a:r>
              <a:t/>
            </a:r>
            <a:endParaRPr>
              <a:latin typeface="Trebuchet MS"/>
              <a:ea typeface="Trebuchet MS"/>
              <a:cs typeface="Trebuchet MS"/>
              <a:sym typeface="Trebuchet MS"/>
            </a:endParaRPr>
          </a:p>
          <a:p>
            <a:pPr indent="0" lvl="0" marL="0" rtl="0" algn="l">
              <a:lnSpc>
                <a:spcPct val="100000"/>
              </a:lnSpc>
              <a:spcBef>
                <a:spcPts val="640"/>
              </a:spcBef>
              <a:spcAft>
                <a:spcPts val="0"/>
              </a:spcAft>
              <a:buSzPts val="1800"/>
              <a:buNone/>
            </a:pPr>
            <a:r>
              <a:t/>
            </a:r>
            <a:endParaRPr>
              <a:latin typeface="Trebuchet MS"/>
              <a:ea typeface="Trebuchet MS"/>
              <a:cs typeface="Trebuchet MS"/>
              <a:sym typeface="Trebuchet MS"/>
            </a:endParaRPr>
          </a:p>
          <a:p>
            <a:pPr indent="0" lvl="0" marL="0" rtl="0" algn="l">
              <a:lnSpc>
                <a:spcPct val="100000"/>
              </a:lnSpc>
              <a:spcBef>
                <a:spcPts val="640"/>
              </a:spcBef>
              <a:spcAft>
                <a:spcPts val="0"/>
              </a:spcAft>
              <a:buSzPts val="1800"/>
              <a:buNone/>
            </a:pPr>
            <a:r>
              <a:t/>
            </a:r>
            <a:endParaRPr>
              <a:latin typeface="Trebuchet MS"/>
              <a:ea typeface="Trebuchet MS"/>
              <a:cs typeface="Trebuchet MS"/>
              <a:sym typeface="Trebuchet MS"/>
            </a:endParaRPr>
          </a:p>
          <a:p>
            <a:pPr indent="-139700" lvl="0" marL="342900" rtl="0" algn="l">
              <a:lnSpc>
                <a:spcPct val="100000"/>
              </a:lnSpc>
              <a:spcBef>
                <a:spcPts val="640"/>
              </a:spcBef>
              <a:spcAft>
                <a:spcPts val="0"/>
              </a:spcAft>
              <a:buClr>
                <a:schemeClr val="dk1"/>
              </a:buClr>
              <a:buSzPts val="3200"/>
              <a:buFont typeface="Arial"/>
              <a:buNone/>
            </a:pPr>
            <a:r>
              <a:t/>
            </a:r>
            <a:endParaRPr>
              <a:latin typeface="Trebuchet MS"/>
              <a:ea typeface="Trebuchet MS"/>
              <a:cs typeface="Trebuchet MS"/>
              <a:sym typeface="Trebuchet MS"/>
            </a:endParaRPr>
          </a:p>
          <a:p>
            <a:pPr indent="0" lvl="0" marL="0" rtl="0" algn="l">
              <a:lnSpc>
                <a:spcPct val="100000"/>
              </a:lnSpc>
              <a:spcBef>
                <a:spcPts val="400"/>
              </a:spcBef>
              <a:spcAft>
                <a:spcPts val="0"/>
              </a:spcAft>
              <a:buClr>
                <a:schemeClr val="dk1"/>
              </a:buClr>
              <a:buSzPts val="2000"/>
              <a:buFont typeface="Arial"/>
              <a:buNone/>
            </a:pPr>
            <a:r>
              <a:t/>
            </a:r>
            <a:endParaRPr sz="2000">
              <a:latin typeface="Trebuchet MS"/>
              <a:ea typeface="Trebuchet MS"/>
              <a:cs typeface="Trebuchet MS"/>
              <a:sym typeface="Trebuchet MS"/>
            </a:endParaRPr>
          </a:p>
        </p:txBody>
      </p:sp>
    </p:spTree>
  </p:cSld>
  <p:clrMapOvr>
    <a:masterClrMapping/>
  </p:clrMapOvr>
</p:sld>
</file>

<file path=ppt/theme/theme1.xml><?xml version="1.0" encoding="utf-8"?>
<a:theme xmlns:a="http://schemas.openxmlformats.org/drawingml/2006/main" xmlns:r="http://schemas.openxmlformats.org/officeDocument/2006/relationships" name="Default Design">
  <a:themeElements>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2006-02-05T20:07:18Z</dcterms:created>
  <dc:creator>HGfL Teacher</dc:creator>
</cp:coreProperties>
</file>