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ns1VmBq8U57TSufDbKb2fS5JG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48" y="-17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60563" y="744538"/>
            <a:ext cx="28781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60563" y="744538"/>
            <a:ext cx="28765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98423" y="3940644"/>
            <a:ext cx="29343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ssoonPrimaryInfant" pitchFamily="2" charset="0"/>
              </a:rPr>
              <a:t>My </a:t>
            </a:r>
            <a:r>
              <a:rPr lang="en-US" dirty="0" smtClean="0">
                <a:latin typeface="SassoonPrimaryInfant" pitchFamily="2" charset="0"/>
              </a:rPr>
              <a:t>cat</a:t>
            </a:r>
            <a:r>
              <a:rPr lang="en-US" dirty="0">
                <a:latin typeface="SassoonPrimaryInfant" pitchFamily="2" charset="0"/>
              </a:rPr>
              <a:t> </a:t>
            </a:r>
            <a:r>
              <a:rPr lang="en-US" dirty="0" smtClean="0">
                <a:latin typeface="SassoonPrimaryInfant" pitchFamily="2" charset="0"/>
              </a:rPr>
              <a:t>Amber and my hamster Franklin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assoonPrimaryInfant" pitchFamily="2" charset="0"/>
              </a:rPr>
              <a:t>Books about lots of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assoonPrimaryInfant" pitchFamily="2" charset="0"/>
              </a:rPr>
              <a:t>Making scale models</a:t>
            </a:r>
            <a:endParaRPr lang="en-US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assoonPrimaryInfant" pitchFamily="2" charset="0"/>
              </a:rPr>
              <a:t>Science (my hamster is named </a:t>
            </a:r>
            <a:r>
              <a:rPr lang="en-US" dirty="0">
                <a:latin typeface="SassoonPrimaryInfant" pitchFamily="2" charset="0"/>
              </a:rPr>
              <a:t>after Benjamin Franklin</a:t>
            </a:r>
            <a:r>
              <a:rPr lang="en-US" dirty="0" smtClean="0">
                <a:latin typeface="SassoonPrimaryInfant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assoonPrimaryInfant" pitchFamily="2" charset="0"/>
              </a:rPr>
              <a:t>Learning </a:t>
            </a:r>
            <a:r>
              <a:rPr lang="en-US" dirty="0">
                <a:latin typeface="SassoonPrimaryInfant" pitchFamily="2" charset="0"/>
              </a:rPr>
              <a:t>new facts about our wonderful world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A black and white sig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23" y="3201668"/>
            <a:ext cx="2437724" cy="62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423" y="6748084"/>
            <a:ext cx="1305210" cy="52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Text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5405" y="3247900"/>
            <a:ext cx="1654146" cy="4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145405" y="3685727"/>
            <a:ext cx="324600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dirty="0">
                <a:latin typeface="SassoonPrimaryInfant" pitchFamily="2" charset="0"/>
              </a:rPr>
              <a:t>My name is </a:t>
            </a:r>
            <a:r>
              <a:rPr lang="en-GB" b="1" dirty="0">
                <a:latin typeface="SassoonPrimaryInfant" pitchFamily="2" charset="0"/>
              </a:rPr>
              <a:t>Mr Sinnott </a:t>
            </a:r>
            <a:r>
              <a:rPr lang="en-GB" dirty="0">
                <a:latin typeface="SassoonPrimaryInfant" pitchFamily="2" charset="0"/>
              </a:rPr>
              <a:t>and I am your new class teacher for </a:t>
            </a:r>
            <a:r>
              <a:rPr lang="en-GB" dirty="0" smtClean="0">
                <a:latin typeface="SassoonPrimaryInfant" pitchFamily="2" charset="0"/>
              </a:rPr>
              <a:t>2025-2026. 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I have taught in schools in Liverpool over the past </a:t>
            </a:r>
            <a:r>
              <a:rPr lang="en-GB" dirty="0" smtClean="0">
                <a:latin typeface="SassoonPrimaryInfant" pitchFamily="2" charset="0"/>
              </a:rPr>
              <a:t>14 </a:t>
            </a:r>
            <a:r>
              <a:rPr lang="en-GB" dirty="0">
                <a:latin typeface="SassoonPrimaryInfant" pitchFamily="2" charset="0"/>
              </a:rPr>
              <a:t>years. I have enjoyed teaching children in all year groups but have spent most of my time teaching KS2, particularly in Y5 and Y6. In my spare time, I like to read books on a range of subjects. I am especially interested in learning </a:t>
            </a:r>
            <a:r>
              <a:rPr lang="en-GB" dirty="0" smtClean="0">
                <a:latin typeface="SassoonPrimaryInfant" pitchFamily="2" charset="0"/>
              </a:rPr>
              <a:t>about history: the Roman Empire, the American Revolution and the Second </a:t>
            </a:r>
            <a:r>
              <a:rPr lang="en-GB" dirty="0">
                <a:latin typeface="SassoonPrimaryInfant" pitchFamily="2" charset="0"/>
              </a:rPr>
              <a:t>World War. Mrs Sinnott says I have </a:t>
            </a:r>
            <a:r>
              <a:rPr lang="en-GB" dirty="0" smtClean="0">
                <a:latin typeface="SassoonPrimaryInfant" pitchFamily="2" charset="0"/>
              </a:rPr>
              <a:t>far too </a:t>
            </a:r>
            <a:r>
              <a:rPr lang="en-GB" dirty="0">
                <a:latin typeface="SassoonPrimaryInfant" pitchFamily="2" charset="0"/>
              </a:rPr>
              <a:t>many books!</a:t>
            </a:r>
          </a:p>
          <a:p>
            <a:r>
              <a:rPr lang="en-GB" dirty="0">
                <a:latin typeface="SassoonPrimaryInfant" pitchFamily="2" charset="0"/>
              </a:rPr>
              <a:t>I am also trying very hard to </a:t>
            </a:r>
            <a:r>
              <a:rPr lang="en-GB" dirty="0" smtClean="0">
                <a:latin typeface="SassoonPrimaryInfant" pitchFamily="2" charset="0"/>
              </a:rPr>
              <a:t>learn German </a:t>
            </a:r>
            <a:r>
              <a:rPr lang="en-GB" dirty="0">
                <a:latin typeface="SassoonPrimaryInfant" pitchFamily="2" charset="0"/>
              </a:rPr>
              <a:t>and Greek. They are both a challenge but I believe if something is hard then it is probably worth doing.</a:t>
            </a:r>
          </a:p>
          <a:p>
            <a:r>
              <a:rPr lang="en-GB" b="1" dirty="0">
                <a:latin typeface="SassoonPrimaryInfant" pitchFamily="2" charset="0"/>
              </a:rPr>
              <a:t>Here are a few fun facts about 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SassoonPrimaryInfant" pitchFamily="2" charset="0"/>
              </a:rPr>
              <a:t>I have practised karate for a long time</a:t>
            </a:r>
            <a:r>
              <a:rPr lang="en-GB" b="1" dirty="0" smtClean="0">
                <a:latin typeface="SassoonPrimaryInfant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PrimaryInfant" pitchFamily="2" charset="0"/>
              </a:rPr>
              <a:t>I enjoy making models of aircraft, tanks and other WW2 vehicles.</a:t>
            </a:r>
            <a:endParaRPr lang="en-GB" b="1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SassoonPrimaryInfant" pitchFamily="2" charset="0"/>
              </a:rPr>
              <a:t>I love taking part in quizzes and once appeared on The Chase. (I did not win!)</a:t>
            </a:r>
            <a:endParaRPr lang="en-GB" b="1" dirty="0">
              <a:latin typeface="SassoonPrimaryInfant" pitchFamily="2" charset="0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61064" y="7434457"/>
            <a:ext cx="294831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that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stay in touch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you know you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chat to me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need to. There are lots of opportunities through the year but you can also catch me at the end of the day. </a:t>
            </a:r>
            <a:r>
              <a:rPr lang="en-GB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dojo is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way to contact me. </a:t>
            </a:r>
            <a:endParaRPr dirty="0"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2992" y="115693"/>
            <a:ext cx="1219275" cy="12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332A9-4CF9-D041-820D-186CF33D5E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18" t="12765" r="17356" b="16177"/>
          <a:stretch/>
        </p:blipFill>
        <p:spPr>
          <a:xfrm rot="5400000">
            <a:off x="2081887" y="6979049"/>
            <a:ext cx="1362261" cy="1027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266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SassoonPrimaryInfant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 Sinnott</cp:lastModifiedBy>
  <cp:revision>3</cp:revision>
  <cp:lastPrinted>2025-07-01T10:18:46Z</cp:lastPrinted>
  <dcterms:created xsi:type="dcterms:W3CDTF">2020-06-15T10:47:55Z</dcterms:created>
  <dcterms:modified xsi:type="dcterms:W3CDTF">2025-07-01T10:28:01Z</dcterms:modified>
</cp:coreProperties>
</file>